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7" r:id="rId2"/>
    <p:sldId id="258" r:id="rId3"/>
  </p:sldIdLst>
  <p:sldSz cx="51206400" cy="32004000"/>
  <p:notesSz cx="32918400" cy="51206400"/>
  <p:defaultTextStyle>
    <a:defPPr>
      <a:defRPr lang="en-US"/>
    </a:defPPr>
    <a:lvl1pPr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5pPr>
    <a:lvl6pPr marL="22860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6pPr>
    <a:lvl7pPr marL="27432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7pPr>
    <a:lvl8pPr marL="32004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8pPr>
    <a:lvl9pPr marL="36576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697">
          <p15:clr>
            <a:srgbClr val="A4A3A4"/>
          </p15:clr>
        </p15:guide>
        <p15:guide id="2" orient="horz" pos="19087">
          <p15:clr>
            <a:srgbClr val="A4A3A4"/>
          </p15:clr>
        </p15:guide>
        <p15:guide id="3" orient="horz" pos="3625">
          <p15:clr>
            <a:srgbClr val="A4A3A4"/>
          </p15:clr>
        </p15:guide>
        <p15:guide id="4" orient="horz" pos="2070">
          <p15:clr>
            <a:srgbClr val="A4A3A4"/>
          </p15:clr>
        </p15:guide>
        <p15:guide id="5" pos="7439">
          <p15:clr>
            <a:srgbClr val="A4A3A4"/>
          </p15:clr>
        </p15:guide>
        <p15:guide id="6" pos="8412">
          <p15:clr>
            <a:srgbClr val="A4A3A4"/>
          </p15:clr>
        </p15:guide>
        <p15:guide id="7" pos="15311">
          <p15:clr>
            <a:srgbClr val="A4A3A4"/>
          </p15:clr>
        </p15:guide>
        <p15:guide id="8" pos="24535">
          <p15:clr>
            <a:srgbClr val="A4A3A4"/>
          </p15:clr>
        </p15:guide>
        <p15:guide id="9" pos="1150">
          <p15:clr>
            <a:srgbClr val="A4A3A4"/>
          </p15:clr>
        </p15:guide>
        <p15:guide id="10" pos="16330">
          <p15:clr>
            <a:srgbClr val="A4A3A4"/>
          </p15:clr>
        </p15:guide>
        <p15:guide id="11" pos="23563">
          <p15:clr>
            <a:srgbClr val="A4A3A4"/>
          </p15:clr>
        </p15:guide>
        <p15:guide id="12" pos="308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379"/>
    <a:srgbClr val="E0EBEC"/>
    <a:srgbClr val="00FFCC"/>
    <a:srgbClr val="0083B6"/>
    <a:srgbClr val="0068A2"/>
    <a:srgbClr val="00FF00"/>
    <a:srgbClr val="95BFC6"/>
    <a:srgbClr val="006B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1" d="100"/>
          <a:sy n="21" d="100"/>
        </p:scale>
        <p:origin x="1434" y="90"/>
      </p:cViewPr>
      <p:guideLst>
        <p:guide orient="horz" pos="697"/>
        <p:guide orient="horz" pos="19087"/>
        <p:guide orient="horz" pos="3625"/>
        <p:guide orient="horz" pos="2070"/>
        <p:guide pos="7439"/>
        <p:guide pos="8412"/>
        <p:guide pos="15311"/>
        <p:guide pos="24535"/>
        <p:guide pos="1150"/>
        <p:guide pos="16330"/>
        <p:guide pos="23563"/>
        <p:guide pos="30871"/>
      </p:guideLst>
    </p:cSldViewPr>
  </p:slideViewPr>
  <p:outlineViewPr>
    <p:cViewPr>
      <p:scale>
        <a:sx n="33" d="100"/>
        <a:sy n="33" d="100"/>
      </p:scale>
      <p:origin x="0" y="0"/>
    </p:cViewPr>
  </p:outlineViewPr>
  <p:notesTextViewPr>
    <p:cViewPr>
      <p:scale>
        <a:sx n="50" d="100"/>
        <a:sy n="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4265275" cy="256063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18646775" y="0"/>
            <a:ext cx="14263688" cy="25606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defRPr>
            </a:lvl1pPr>
          </a:lstStyle>
          <a:p>
            <a:pPr>
              <a:defRPr/>
            </a:pPr>
            <a:fld id="{FBF0A727-52CF-416D-9E57-79C7202A6E46}" type="datetime1">
              <a:rPr lang="en-US"/>
              <a:pPr>
                <a:defRPr/>
              </a:pPr>
              <a:t>7/22/2026</a:t>
            </a:fld>
            <a:endParaRPr lang="en-US"/>
          </a:p>
        </p:txBody>
      </p:sp>
      <p:sp>
        <p:nvSpPr>
          <p:cNvPr id="4" name="Slide Image Placeholder 3"/>
          <p:cNvSpPr>
            <a:spLocks noGrp="1" noRot="1" noChangeAspect="1"/>
          </p:cNvSpPr>
          <p:nvPr>
            <p:ph type="sldImg" idx="2"/>
          </p:nvPr>
        </p:nvSpPr>
        <p:spPr>
          <a:xfrm>
            <a:off x="1098550" y="3840163"/>
            <a:ext cx="30721300" cy="192024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3292475" y="24323675"/>
            <a:ext cx="26333450" cy="23042563"/>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48637825"/>
            <a:ext cx="14265275" cy="255905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18646775" y="48637825"/>
            <a:ext cx="14263688" cy="25590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021FE7A9-EB2E-4E53-B70D-2611FE4F2BDE}" type="slidenum">
              <a:rPr lang="en-US"/>
              <a:pPr>
                <a:defRPr/>
              </a:pPr>
              <a:t>‹#›</a:t>
            </a:fld>
            <a:endParaRPr lang="en-US"/>
          </a:p>
        </p:txBody>
      </p:sp>
    </p:spTree>
    <p:extLst>
      <p:ext uri="{BB962C8B-B14F-4D97-AF65-F5344CB8AC3E}">
        <p14:creationId xmlns:p14="http://schemas.microsoft.com/office/powerpoint/2010/main" val="45379399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pitchFamily="-111" charset="-128"/>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z="9600">
              <a:solidFill>
                <a:srgbClr val="000000"/>
              </a:solidFill>
            </a:endParaRP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57305A5-5430-49C9-8EFA-DDCC2BFBE991}" type="slidenum">
              <a:rPr lang="en-US" smtClean="0"/>
              <a:pPr>
                <a:spcBef>
                  <a:spcPct val="0"/>
                </a:spcBef>
              </a:pPr>
              <a:t>1</a:t>
            </a:fld>
            <a:endParaRPr lang="en-US"/>
          </a:p>
        </p:txBody>
      </p:sp>
    </p:spTree>
    <p:extLst>
      <p:ext uri="{BB962C8B-B14F-4D97-AF65-F5344CB8AC3E}">
        <p14:creationId xmlns:p14="http://schemas.microsoft.com/office/powerpoint/2010/main" val="1320994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z="9600">
              <a:solidFill>
                <a:srgbClr val="000000"/>
              </a:solidFill>
            </a:endParaRPr>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776137F-A389-4450-B24E-D37883D8D544}" type="slidenum">
              <a:rPr lang="en-US" smtClean="0"/>
              <a:pPr>
                <a:spcBef>
                  <a:spcPct val="0"/>
                </a:spcBef>
              </a:pPr>
              <a:t>2</a:t>
            </a:fld>
            <a:endParaRPr lang="en-US"/>
          </a:p>
        </p:txBody>
      </p:sp>
    </p:spTree>
    <p:extLst>
      <p:ext uri="{BB962C8B-B14F-4D97-AF65-F5344CB8AC3E}">
        <p14:creationId xmlns:p14="http://schemas.microsoft.com/office/powerpoint/2010/main" val="1733899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6.emf"/><Relationship Id="rId11" Type="http://schemas.openxmlformats.org/officeDocument/2006/relationships/image" Target="../media/image11.emf"/><Relationship Id="rId5" Type="http://schemas.openxmlformats.org/officeDocument/2006/relationships/image" Target="../media/image5.jpeg"/><Relationship Id="rId10" Type="http://schemas.openxmlformats.org/officeDocument/2006/relationships/image" Target="../media/image10.emf"/><Relationship Id="rId4" Type="http://schemas.openxmlformats.org/officeDocument/2006/relationships/image" Target="../media/image4.emf"/><Relationship Id="rId9" Type="http://schemas.openxmlformats.org/officeDocument/2006/relationships/image" Target="../media/image9.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164" y="9942601"/>
            <a:ext cx="43526075" cy="6858882"/>
          </a:xfrm>
        </p:spPr>
        <p:txBody>
          <a:bodyPr/>
          <a:lstStyle/>
          <a:p>
            <a:r>
              <a:rPr lang="en-US"/>
              <a:t>Click to edit Master title style</a:t>
            </a:r>
          </a:p>
        </p:txBody>
      </p:sp>
      <p:sp>
        <p:nvSpPr>
          <p:cNvPr id="3" name="Subtitle 2"/>
          <p:cNvSpPr>
            <a:spLocks noGrp="1"/>
          </p:cNvSpPr>
          <p:nvPr>
            <p:ph type="subTitle" idx="1"/>
          </p:nvPr>
        </p:nvSpPr>
        <p:spPr>
          <a:xfrm>
            <a:off x="7680325" y="18134983"/>
            <a:ext cx="35845750" cy="818003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a:ln/>
        </p:spPr>
        <p:txBody>
          <a:bodyPr/>
          <a:lstStyle>
            <a:lvl1pPr>
              <a:defRPr/>
            </a:lvl1pPr>
          </a:lstStyle>
          <a:p>
            <a:pPr>
              <a:defRPr/>
            </a:pPr>
            <a:fld id="{5F7235BC-EF84-49FE-A6E1-493C10B44C1A}" type="slidenum">
              <a:rPr lang="en-US"/>
              <a:pPr>
                <a:defRPr/>
              </a:pPr>
              <a:t>‹#›</a:t>
            </a:fld>
            <a:endParaRPr lang="en-US"/>
          </a:p>
        </p:txBody>
      </p:sp>
    </p:spTree>
    <p:extLst>
      <p:ext uri="{BB962C8B-B14F-4D97-AF65-F5344CB8AC3E}">
        <p14:creationId xmlns:p14="http://schemas.microsoft.com/office/powerpoint/2010/main" val="4135555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638" y="1274851"/>
            <a:ext cx="16846550" cy="5421974"/>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19963" y="1274851"/>
            <a:ext cx="28625800" cy="27313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638" y="6696825"/>
            <a:ext cx="16846550" cy="218916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7" name="Rectangle 6"/>
          <p:cNvSpPr>
            <a:spLocks noGrp="1" noChangeArrowheads="1"/>
          </p:cNvSpPr>
          <p:nvPr>
            <p:ph type="sldNum" sz="quarter" idx="12"/>
          </p:nvPr>
        </p:nvSpPr>
        <p:spPr>
          <a:ln/>
        </p:spPr>
        <p:txBody>
          <a:bodyPr/>
          <a:lstStyle>
            <a:lvl1pPr>
              <a:defRPr/>
            </a:lvl1pPr>
          </a:lstStyle>
          <a:p>
            <a:pPr>
              <a:defRPr/>
            </a:pPr>
            <a:fld id="{674CE0CE-073C-4861-AD2B-63736FE016FD}" type="slidenum">
              <a:rPr lang="en-US"/>
              <a:pPr>
                <a:defRPr/>
              </a:pPr>
              <a:t>‹#›</a:t>
            </a:fld>
            <a:endParaRPr lang="en-US"/>
          </a:p>
        </p:txBody>
      </p:sp>
    </p:spTree>
    <p:extLst>
      <p:ext uri="{BB962C8B-B14F-4D97-AF65-F5344CB8AC3E}">
        <p14:creationId xmlns:p14="http://schemas.microsoft.com/office/powerpoint/2010/main" val="2835820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176" y="22402492"/>
            <a:ext cx="30724475" cy="264539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6176" y="2859927"/>
            <a:ext cx="30724475" cy="192014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36176" y="25047885"/>
            <a:ext cx="30724475" cy="37550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7" name="Rectangle 6"/>
          <p:cNvSpPr>
            <a:spLocks noGrp="1" noChangeArrowheads="1"/>
          </p:cNvSpPr>
          <p:nvPr>
            <p:ph type="sldNum" sz="quarter" idx="12"/>
          </p:nvPr>
        </p:nvSpPr>
        <p:spPr>
          <a:ln/>
        </p:spPr>
        <p:txBody>
          <a:bodyPr/>
          <a:lstStyle>
            <a:lvl1pPr>
              <a:defRPr/>
            </a:lvl1pPr>
          </a:lstStyle>
          <a:p>
            <a:pPr>
              <a:defRPr/>
            </a:pPr>
            <a:fld id="{C4A0DA50-867D-4016-9427-CC48F56B0904}" type="slidenum">
              <a:rPr lang="en-US"/>
              <a:pPr>
                <a:defRPr/>
              </a:pPr>
              <a:t>‹#›</a:t>
            </a:fld>
            <a:endParaRPr lang="en-US"/>
          </a:p>
        </p:txBody>
      </p:sp>
    </p:spTree>
    <p:extLst>
      <p:ext uri="{BB962C8B-B14F-4D97-AF65-F5344CB8AC3E}">
        <p14:creationId xmlns:p14="http://schemas.microsoft.com/office/powerpoint/2010/main" val="886963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a:ln/>
        </p:spPr>
        <p:txBody>
          <a:bodyPr/>
          <a:lstStyle>
            <a:lvl1pPr>
              <a:defRPr/>
            </a:lvl1pPr>
          </a:lstStyle>
          <a:p>
            <a:pPr>
              <a:defRPr/>
            </a:pPr>
            <a:fld id="{D2F4D406-ECA7-4B80-8DDD-5350F51459C6}" type="slidenum">
              <a:rPr lang="en-US"/>
              <a:pPr>
                <a:defRPr/>
              </a:pPr>
              <a:t>‹#›</a:t>
            </a:fld>
            <a:endParaRPr lang="en-US"/>
          </a:p>
        </p:txBody>
      </p:sp>
    </p:spTree>
    <p:extLst>
      <p:ext uri="{BB962C8B-B14F-4D97-AF65-F5344CB8AC3E}">
        <p14:creationId xmlns:p14="http://schemas.microsoft.com/office/powerpoint/2010/main" val="3846234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485514" y="2844492"/>
            <a:ext cx="10880725" cy="256035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40163" y="2844492"/>
            <a:ext cx="32492950" cy="256035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a:ln/>
        </p:spPr>
        <p:txBody>
          <a:bodyPr/>
          <a:lstStyle>
            <a:lvl1pPr>
              <a:defRPr/>
            </a:lvl1pPr>
          </a:lstStyle>
          <a:p>
            <a:pPr>
              <a:defRPr/>
            </a:pPr>
            <a:fld id="{3123C459-46B2-4269-8B51-9FDD734928EC}" type="slidenum">
              <a:rPr lang="en-US"/>
              <a:pPr>
                <a:defRPr/>
              </a:pPr>
              <a:t>‹#›</a:t>
            </a:fld>
            <a:endParaRPr lang="en-US"/>
          </a:p>
        </p:txBody>
      </p:sp>
    </p:spTree>
    <p:extLst>
      <p:ext uri="{BB962C8B-B14F-4D97-AF65-F5344CB8AC3E}">
        <p14:creationId xmlns:p14="http://schemas.microsoft.com/office/powerpoint/2010/main" val="3635422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a:ln/>
        </p:spPr>
        <p:txBody>
          <a:bodyPr/>
          <a:lstStyle>
            <a:lvl1pPr>
              <a:defRPr/>
            </a:lvl1pPr>
          </a:lstStyle>
          <a:p>
            <a:pPr>
              <a:defRPr/>
            </a:pPr>
            <a:fld id="{A339CE5C-1299-4820-818B-010955CD7E46}" type="slidenum">
              <a:rPr lang="en-US"/>
              <a:pPr>
                <a:defRPr/>
              </a:pPr>
              <a:t>‹#›</a:t>
            </a:fld>
            <a:endParaRPr lang="en-US"/>
          </a:p>
        </p:txBody>
      </p:sp>
    </p:spTree>
    <p:extLst>
      <p:ext uri="{BB962C8B-B14F-4D97-AF65-F5344CB8AC3E}">
        <p14:creationId xmlns:p14="http://schemas.microsoft.com/office/powerpoint/2010/main" val="3088293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1" y="20565843"/>
            <a:ext cx="43526075" cy="635573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4044951" y="13564968"/>
            <a:ext cx="43526075" cy="7000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a:ln/>
        </p:spPr>
        <p:txBody>
          <a:bodyPr/>
          <a:lstStyle>
            <a:lvl1pPr>
              <a:defRPr/>
            </a:lvl1pPr>
          </a:lstStyle>
          <a:p>
            <a:pPr>
              <a:defRPr/>
            </a:pPr>
            <a:fld id="{0A7AB1F2-3CE4-493F-B281-91C9338B0A59}" type="slidenum">
              <a:rPr lang="en-US"/>
              <a:pPr>
                <a:defRPr/>
              </a:pPr>
              <a:t>‹#›</a:t>
            </a:fld>
            <a:endParaRPr lang="en-US"/>
          </a:p>
        </p:txBody>
      </p:sp>
    </p:spTree>
    <p:extLst>
      <p:ext uri="{BB962C8B-B14F-4D97-AF65-F5344CB8AC3E}">
        <p14:creationId xmlns:p14="http://schemas.microsoft.com/office/powerpoint/2010/main" val="136870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40164" y="9246527"/>
            <a:ext cx="21686837" cy="192014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79400" y="9246527"/>
            <a:ext cx="21686838" cy="192014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7" name="Rectangle 6"/>
          <p:cNvSpPr>
            <a:spLocks noGrp="1" noChangeArrowheads="1"/>
          </p:cNvSpPr>
          <p:nvPr>
            <p:ph type="sldNum" sz="quarter" idx="12"/>
          </p:nvPr>
        </p:nvSpPr>
        <p:spPr>
          <a:ln/>
        </p:spPr>
        <p:txBody>
          <a:bodyPr/>
          <a:lstStyle>
            <a:lvl1pPr>
              <a:defRPr/>
            </a:lvl1pPr>
          </a:lstStyle>
          <a:p>
            <a:pPr>
              <a:defRPr/>
            </a:pPr>
            <a:fld id="{4FFAFB4A-96AD-4CDF-AD82-935A24FDD082}" type="slidenum">
              <a:rPr lang="en-US"/>
              <a:pPr>
                <a:defRPr/>
              </a:pPr>
              <a:t>‹#›</a:t>
            </a:fld>
            <a:endParaRPr lang="en-US"/>
          </a:p>
        </p:txBody>
      </p:sp>
    </p:spTree>
    <p:extLst>
      <p:ext uri="{BB962C8B-B14F-4D97-AF65-F5344CB8AC3E}">
        <p14:creationId xmlns:p14="http://schemas.microsoft.com/office/powerpoint/2010/main" val="2216669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60639" y="1281024"/>
            <a:ext cx="46085125" cy="533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638" y="7164476"/>
            <a:ext cx="22625050" cy="298494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60638" y="10149417"/>
            <a:ext cx="22625050" cy="184390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775" y="7164476"/>
            <a:ext cx="22632988" cy="298494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6012775" y="10149417"/>
            <a:ext cx="22632988" cy="184390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9" name="Rectangle 6"/>
          <p:cNvSpPr>
            <a:spLocks noGrp="1" noChangeArrowheads="1"/>
          </p:cNvSpPr>
          <p:nvPr>
            <p:ph type="sldNum" sz="quarter" idx="12"/>
          </p:nvPr>
        </p:nvSpPr>
        <p:spPr>
          <a:ln/>
        </p:spPr>
        <p:txBody>
          <a:bodyPr/>
          <a:lstStyle>
            <a:lvl1pPr>
              <a:defRPr/>
            </a:lvl1pPr>
          </a:lstStyle>
          <a:p>
            <a:pPr>
              <a:defRPr/>
            </a:pPr>
            <a:fld id="{4A7BF327-C24D-4E82-8D95-3181544236C5}" type="slidenum">
              <a:rPr lang="en-US"/>
              <a:pPr>
                <a:defRPr/>
              </a:pPr>
              <a:t>‹#›</a:t>
            </a:fld>
            <a:endParaRPr lang="en-US"/>
          </a:p>
        </p:txBody>
      </p:sp>
    </p:spTree>
    <p:extLst>
      <p:ext uri="{BB962C8B-B14F-4D97-AF65-F5344CB8AC3E}">
        <p14:creationId xmlns:p14="http://schemas.microsoft.com/office/powerpoint/2010/main" val="207529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1" descr="corporate1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p:txBody>
          <a:bodyPr/>
          <a:lstStyle>
            <a:lvl1pPr>
              <a:defRPr/>
            </a:lvl1pPr>
          </a:lstStyle>
          <a:p>
            <a:pPr>
              <a:defRPr/>
            </a:pPr>
            <a:fld id="{6B8DA361-F7B4-4BCC-AC1A-6A0B5EBC6C70}" type="slidenum">
              <a:rPr lang="en-US"/>
              <a:pPr>
                <a:defRPr/>
              </a:pPr>
              <a:t>‹#›</a:t>
            </a:fld>
            <a:endParaRPr lang="en-US"/>
          </a:p>
        </p:txBody>
      </p:sp>
    </p:spTree>
    <p:extLst>
      <p:ext uri="{BB962C8B-B14F-4D97-AF65-F5344CB8AC3E}">
        <p14:creationId xmlns:p14="http://schemas.microsoft.com/office/powerpoint/2010/main" val="1202205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Diagram or Organization Char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6892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4" name="Rectangle 6"/>
          <p:cNvSpPr>
            <a:spLocks noGrp="1" noChangeArrowheads="1"/>
          </p:cNvSpPr>
          <p:nvPr>
            <p:ph type="sldNum" sz="quarter" idx="12"/>
          </p:nvPr>
        </p:nvSpPr>
        <p:spPr>
          <a:ln/>
        </p:spPr>
        <p:txBody>
          <a:bodyPr/>
          <a:lstStyle>
            <a:lvl1pPr>
              <a:defRPr/>
            </a:lvl1pPr>
          </a:lstStyle>
          <a:p>
            <a:pPr>
              <a:defRPr/>
            </a:pPr>
            <a:fld id="{BB3B6221-616C-44F7-B4F6-1CB0BF0F8149}" type="slidenum">
              <a:rPr lang="en-US"/>
              <a:pPr>
                <a:defRPr/>
              </a:pPr>
              <a:t>‹#›</a:t>
            </a:fld>
            <a:endParaRPr lang="en-US"/>
          </a:p>
        </p:txBody>
      </p:sp>
    </p:spTree>
    <p:extLst>
      <p:ext uri="{BB962C8B-B14F-4D97-AF65-F5344CB8AC3E}">
        <p14:creationId xmlns:p14="http://schemas.microsoft.com/office/powerpoint/2010/main" val="165434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8913" y="254000"/>
            <a:ext cx="11109325"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995475" y="249238"/>
            <a:ext cx="11118850" cy="48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9"/>
          <p:cNvSpPr>
            <a:spLocks noChangeArrowheads="1"/>
          </p:cNvSpPr>
          <p:nvPr userDrawn="1"/>
        </p:nvSpPr>
        <p:spPr bwMode="auto">
          <a:xfrm>
            <a:off x="276225" y="3141663"/>
            <a:ext cx="11022013"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pPr eaLnBrk="1" hangingPunct="1">
              <a:defRPr/>
            </a:pPr>
            <a:r>
              <a:rPr lang="en-US" sz="5000" b="1">
                <a:solidFill>
                  <a:srgbClr val="47FFD1"/>
                </a:solidFill>
                <a:latin typeface="Cambria" panose="02040503050406030204" pitchFamily="18" charset="0"/>
              </a:rPr>
              <a:t>Nature Based Ecological Restoration </a:t>
            </a:r>
            <a:endParaRPr lang="en-US" sz="5000">
              <a:solidFill>
                <a:srgbClr val="47FFD1"/>
              </a:solidFill>
            </a:endParaRPr>
          </a:p>
        </p:txBody>
      </p:sp>
      <p:pic>
        <p:nvPicPr>
          <p:cNvPr id="5"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834800" y="3979863"/>
            <a:ext cx="1039813"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p:cNvPicPr>
          <p:nvPr userDrawn="1"/>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36050" y="106363"/>
            <a:ext cx="2149475"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8100" y="21913850"/>
            <a:ext cx="7608888" cy="1009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614738" y="576263"/>
            <a:ext cx="2633662"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489813" y="904875"/>
            <a:ext cx="1797050" cy="203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5"/>
          <p:cNvSpPr>
            <a:spLocks noChangeArrowheads="1"/>
          </p:cNvSpPr>
          <p:nvPr userDrawn="1"/>
        </p:nvSpPr>
        <p:spPr bwMode="auto">
          <a:xfrm>
            <a:off x="41051163" y="3008313"/>
            <a:ext cx="8890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pPr algn="ctr" rtl="1" eaLnBrk="1" hangingPunct="1">
              <a:defRPr/>
            </a:pPr>
            <a:r>
              <a:rPr lang="fa-IR" sz="7200">
                <a:solidFill>
                  <a:srgbClr val="47FFD1"/>
                </a:solidFill>
                <a:latin typeface="Calibri" panose="020F0502020204030204" pitchFamily="34" charset="0"/>
                <a:cs typeface="A EntezareZohoor B4" panose="00000700000000000000" pitchFamily="2" charset="-78"/>
              </a:rPr>
              <a:t>احیا بوم شناختی بر پایه طبیعت</a:t>
            </a:r>
            <a:endParaRPr lang="en-US" sz="7200">
              <a:solidFill>
                <a:srgbClr val="47FFD1"/>
              </a:solidFill>
              <a:latin typeface="Calibri" panose="020F0502020204030204" pitchFamily="34" charset="0"/>
              <a:cs typeface="A EntezareZohoor B4" panose="00000700000000000000" pitchFamily="2" charset="-78"/>
            </a:endParaRPr>
          </a:p>
        </p:txBody>
      </p:sp>
      <p:sp>
        <p:nvSpPr>
          <p:cNvPr id="11" name="Rectangle 16"/>
          <p:cNvSpPr>
            <a:spLocks noChangeArrowheads="1"/>
          </p:cNvSpPr>
          <p:nvPr userDrawn="1"/>
        </p:nvSpPr>
        <p:spPr bwMode="auto">
          <a:xfrm>
            <a:off x="49044225" y="1446213"/>
            <a:ext cx="1793875"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pPr eaLnBrk="1" hangingPunct="1">
              <a:defRPr/>
            </a:pPr>
            <a:r>
              <a:rPr lang="fa-IR" sz="6000" dirty="0">
                <a:solidFill>
                  <a:srgbClr val="E0EBEC"/>
                </a:solidFill>
                <a:cs typeface="A EntezareZohoor B4" panose="00000700000000000000" pitchFamily="2" charset="-78"/>
              </a:rPr>
              <a:t>دومین</a:t>
            </a:r>
            <a:r>
              <a:rPr lang="fa-IR" sz="4400" dirty="0">
                <a:solidFill>
                  <a:srgbClr val="E0EBEC"/>
                </a:solidFill>
                <a:cs typeface="A EntezareZohoor B4" panose="00000700000000000000" pitchFamily="2" charset="-78"/>
              </a:rPr>
              <a:t> </a:t>
            </a:r>
            <a:endParaRPr lang="en-US" sz="4400" dirty="0">
              <a:solidFill>
                <a:srgbClr val="E0EBEC"/>
              </a:solidFill>
            </a:endParaRPr>
          </a:p>
        </p:txBody>
      </p:sp>
      <p:sp>
        <p:nvSpPr>
          <p:cNvPr id="12" name="Rectangle 17"/>
          <p:cNvSpPr>
            <a:spLocks noChangeArrowheads="1"/>
          </p:cNvSpPr>
          <p:nvPr userDrawn="1"/>
        </p:nvSpPr>
        <p:spPr bwMode="auto">
          <a:xfrm>
            <a:off x="46193075" y="1946275"/>
            <a:ext cx="30099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pPr algn="r" rtl="1" eaLnBrk="1" hangingPunct="1">
              <a:defRPr/>
            </a:pPr>
            <a:r>
              <a:rPr lang="fa-IR" dirty="0">
                <a:solidFill>
                  <a:srgbClr val="E0EBEC"/>
                </a:solidFill>
                <a:cs typeface="A EntezareZohoor B4" panose="00000700000000000000" pitchFamily="2" charset="-78"/>
              </a:rPr>
              <a:t>کنگره </a:t>
            </a:r>
            <a:r>
              <a:rPr lang="fa-IR" sz="6600" dirty="0">
                <a:solidFill>
                  <a:srgbClr val="E0EBEC"/>
                </a:solidFill>
                <a:cs typeface="A EntezareZohoor B4" panose="00000700000000000000" pitchFamily="2" charset="-78"/>
              </a:rPr>
              <a:t>بین</a:t>
            </a:r>
            <a:r>
              <a:rPr lang="en-US" sz="1100" dirty="0">
                <a:solidFill>
                  <a:srgbClr val="E0EBEC"/>
                </a:solidFill>
                <a:latin typeface="Calibri" panose="020F0502020204030204" pitchFamily="34" charset="0"/>
                <a:cs typeface="A EntezareZohoor B4" panose="00000700000000000000" pitchFamily="2" charset="-78"/>
              </a:rPr>
              <a:t> </a:t>
            </a:r>
            <a:r>
              <a:rPr lang="fa-IR" sz="4000" dirty="0">
                <a:solidFill>
                  <a:srgbClr val="E0EBEC"/>
                </a:solidFill>
                <a:latin typeface="Calibri" panose="020F0502020204030204" pitchFamily="34" charset="0"/>
                <a:cs typeface="A EntezareZohoor B4" panose="00000700000000000000" pitchFamily="2" charset="-78"/>
              </a:rPr>
              <a:t>ا</a:t>
            </a:r>
            <a:r>
              <a:rPr lang="fa-IR" dirty="0">
                <a:solidFill>
                  <a:srgbClr val="E0EBEC"/>
                </a:solidFill>
                <a:latin typeface="Calibri" panose="020F0502020204030204" pitchFamily="34" charset="0"/>
                <a:cs typeface="A EntezareZohoor B4" panose="00000700000000000000" pitchFamily="2" charset="-78"/>
              </a:rPr>
              <a:t>لمللی</a:t>
            </a:r>
            <a:r>
              <a:rPr lang="fa-IR" sz="4000" dirty="0">
                <a:solidFill>
                  <a:srgbClr val="E0EBEC"/>
                </a:solidFill>
                <a:latin typeface="Calibri" panose="020F0502020204030204" pitchFamily="34" charset="0"/>
                <a:cs typeface="A EntezareZohoor B4" panose="00000700000000000000" pitchFamily="2" charset="-78"/>
              </a:rPr>
              <a:t> </a:t>
            </a:r>
            <a:endParaRPr lang="en-US" dirty="0">
              <a:solidFill>
                <a:srgbClr val="E0EBEC"/>
              </a:solidFill>
            </a:endParaRPr>
          </a:p>
        </p:txBody>
      </p:sp>
      <p:sp>
        <p:nvSpPr>
          <p:cNvPr id="13" name="Rectangle 18"/>
          <p:cNvSpPr>
            <a:spLocks noChangeArrowheads="1"/>
          </p:cNvSpPr>
          <p:nvPr userDrawn="1"/>
        </p:nvSpPr>
        <p:spPr bwMode="auto">
          <a:xfrm>
            <a:off x="147638" y="2414588"/>
            <a:ext cx="73882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pPr algn="r" eaLnBrk="1" hangingPunct="1">
              <a:defRPr/>
            </a:pPr>
            <a:r>
              <a:rPr lang="en-US" sz="4000" b="1" dirty="0">
                <a:solidFill>
                  <a:srgbClr val="E0EBEC"/>
                </a:solidFill>
                <a:latin typeface="Cambria" panose="02040503050406030204" pitchFamily="18" charset="0"/>
              </a:rPr>
              <a:t> 2</a:t>
            </a:r>
            <a:r>
              <a:rPr lang="en-US" sz="4000" b="1" baseline="30000" dirty="0">
                <a:solidFill>
                  <a:srgbClr val="E0EBEC"/>
                </a:solidFill>
                <a:latin typeface="Cambria" panose="02040503050406030204" pitchFamily="18" charset="0"/>
              </a:rPr>
              <a:t>ed </a:t>
            </a:r>
            <a:r>
              <a:rPr lang="en-US" sz="4000" b="1" dirty="0">
                <a:solidFill>
                  <a:srgbClr val="E0EBEC"/>
                </a:solidFill>
                <a:latin typeface="Cambria" panose="02040503050406030204" pitchFamily="18" charset="0"/>
              </a:rPr>
              <a:t> International Congress on </a:t>
            </a:r>
            <a:endParaRPr lang="en-US" sz="4800" dirty="0">
              <a:solidFill>
                <a:srgbClr val="E0EBEC"/>
              </a:solidFill>
            </a:endParaRPr>
          </a:p>
        </p:txBody>
      </p:sp>
      <p:sp>
        <p:nvSpPr>
          <p:cNvPr id="14" name="Rectangle 19"/>
          <p:cNvSpPr>
            <a:spLocks noChangeArrowheads="1"/>
          </p:cNvSpPr>
          <p:nvPr userDrawn="1"/>
        </p:nvSpPr>
        <p:spPr bwMode="auto">
          <a:xfrm>
            <a:off x="40287575" y="2538413"/>
            <a:ext cx="31337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pPr rtl="1" eaLnBrk="1" hangingPunct="1">
              <a:defRPr/>
            </a:pPr>
            <a:r>
              <a:rPr lang="fa-IR" sz="3600" dirty="0">
                <a:solidFill>
                  <a:srgbClr val="FFFF00"/>
                </a:solidFill>
                <a:latin typeface="Calibri" panose="020F0502020204030204" pitchFamily="34" charset="0"/>
                <a:cs typeface="A EntezareZohoor B4" panose="00000700000000000000" pitchFamily="2" charset="-78"/>
              </a:rPr>
              <a:t>زنبور عسل</a:t>
            </a:r>
            <a:endParaRPr lang="en-US" sz="5400" dirty="0">
              <a:solidFill>
                <a:srgbClr val="FFFF00"/>
              </a:solidFill>
            </a:endParaRPr>
          </a:p>
        </p:txBody>
      </p:sp>
      <p:pic>
        <p:nvPicPr>
          <p:cNvPr id="15" name="Picture 20"/>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554163" y="712788"/>
            <a:ext cx="1674812"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8642588" y="29349700"/>
            <a:ext cx="2195512" cy="245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6008925" y="27079575"/>
            <a:ext cx="3825875"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4"/>
          <p:cNvSpPr>
            <a:spLocks noGrp="1" noChangeArrowheads="1"/>
          </p:cNvSpPr>
          <p:nvPr>
            <p:ph type="dt" sz="half" idx="10"/>
          </p:nvPr>
        </p:nvSpPr>
        <p:spPr>
          <a:xfrm>
            <a:off x="4505325" y="32004000"/>
            <a:ext cx="10668000" cy="2133600"/>
          </a:xfrm>
        </p:spPr>
        <p:txBody>
          <a:bodyPr/>
          <a:lstStyle>
            <a:lvl1pPr>
              <a:defRPr/>
            </a:lvl1pPr>
          </a:lstStyle>
          <a:p>
            <a:pPr>
              <a:defRPr/>
            </a:pPr>
            <a:endParaRPr lang="en-US"/>
          </a:p>
        </p:txBody>
      </p:sp>
      <p:sp>
        <p:nvSpPr>
          <p:cNvPr id="19" name="Rectangle 5"/>
          <p:cNvSpPr>
            <a:spLocks noGrp="1" noChangeArrowheads="1"/>
          </p:cNvSpPr>
          <p:nvPr>
            <p:ph type="ftr" sz="quarter" idx="11"/>
          </p:nvPr>
        </p:nvSpPr>
        <p:spPr>
          <a:xfrm>
            <a:off x="32948563" y="29840238"/>
            <a:ext cx="16214725" cy="1163637"/>
          </a:xfrm>
        </p:spPr>
        <p:txBody>
          <a:bodyPr/>
          <a:lstStyle>
            <a:lvl1pPr>
              <a:defRPr sz="5400" dirty="0">
                <a:solidFill>
                  <a:schemeClr val="accent1">
                    <a:lumMod val="60000"/>
                    <a:lumOff val="40000"/>
                  </a:schemeClr>
                </a:solidFill>
              </a:defRPr>
            </a:lvl1pPr>
          </a:lstStyle>
          <a:p>
            <a:pPr>
              <a:defRPr/>
            </a:pPr>
            <a:r>
              <a:rPr lang="en-US"/>
              <a:t>https://events.uma.ac.ir/ren  July 8, 2026    </a:t>
            </a:r>
            <a:r>
              <a:rPr lang="en-US" err="1"/>
              <a:t>Univesrsity</a:t>
            </a:r>
            <a:r>
              <a:rPr lang="en-US"/>
              <a:t> of </a:t>
            </a:r>
            <a:r>
              <a:rPr lang="en-US" err="1"/>
              <a:t>Mohaghegh</a:t>
            </a:r>
            <a:r>
              <a:rPr lang="en-US"/>
              <a:t> </a:t>
            </a:r>
            <a:r>
              <a:rPr lang="en-US" err="1"/>
              <a:t>Ardabili</a:t>
            </a:r>
            <a:r>
              <a:rPr lang="en-US"/>
              <a:t>, Ardabil, Iran</a:t>
            </a:r>
          </a:p>
        </p:txBody>
      </p:sp>
      <p:sp>
        <p:nvSpPr>
          <p:cNvPr id="20" name="Rectangle 6"/>
          <p:cNvSpPr>
            <a:spLocks noGrp="1" noChangeArrowheads="1"/>
          </p:cNvSpPr>
          <p:nvPr>
            <p:ph type="sldNum" sz="quarter" idx="12"/>
          </p:nvPr>
        </p:nvSpPr>
        <p:spPr>
          <a:xfrm>
            <a:off x="16941800" y="32177038"/>
            <a:ext cx="10668000" cy="1163637"/>
          </a:xfrm>
        </p:spPr>
        <p:txBody>
          <a:bodyPr/>
          <a:lstStyle>
            <a:lvl1pPr>
              <a:defRPr/>
            </a:lvl1pPr>
          </a:lstStyle>
          <a:p>
            <a:pPr>
              <a:defRPr/>
            </a:pPr>
            <a:fld id="{3FD5A540-8BCA-4DB6-ACA2-3B696EB0E33C}" type="slidenum">
              <a:rPr lang="en-US"/>
              <a:pPr>
                <a:defRPr/>
              </a:pPr>
              <a:t>‹#›</a:t>
            </a:fld>
            <a:endParaRPr lang="en-US"/>
          </a:p>
        </p:txBody>
      </p:sp>
    </p:spTree>
    <p:extLst>
      <p:ext uri="{BB962C8B-B14F-4D97-AF65-F5344CB8AC3E}">
        <p14:creationId xmlns:p14="http://schemas.microsoft.com/office/powerpoint/2010/main" val="369192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15"/>
                                        </p:tgtEl>
                                      </p:cBhvr>
                                    </p:animEffect>
                                    <p:animScale>
                                      <p:cBhvr>
                                        <p:cTn id="7" dur="1000" autoRev="1" fill="hold"/>
                                        <p:tgtEl>
                                          <p:spTgt spid="15"/>
                                        </p:tgtEl>
                                      </p:cBhvr>
                                      <p:by x="105000" y="105000"/>
                                    </p:animScale>
                                  </p:childTnLst>
                                </p:cTn>
                              </p:par>
                            </p:childTnLst>
                          </p:cTn>
                        </p:par>
                        <p:par>
                          <p:cTn id="8" fill="hold">
                            <p:stCondLst>
                              <p:cond delay="2000"/>
                            </p:stCondLst>
                            <p:childTnLst>
                              <p:par>
                                <p:cTn id="9" presetID="8" presetClass="emph" presetSubtype="0" fill="hold" nodeType="afterEffect">
                                  <p:stCondLst>
                                    <p:cond delay="0"/>
                                  </p:stCondLst>
                                  <p:childTnLst>
                                    <p:animRot by="21600000">
                                      <p:cBhvr>
                                        <p:cTn id="10" dur="2000" fill="hold"/>
                                        <p:tgtEl>
                                          <p:spTgt spid="5"/>
                                        </p:tgtEl>
                                        <p:attrNameLst>
                                          <p:attrName>r</p:attrName>
                                        </p:attrNameLst>
                                      </p:cBhvr>
                                    </p:animRot>
                                  </p:childTnLst>
                                </p:cTn>
                              </p:par>
                            </p:childTnLst>
                          </p:cTn>
                        </p:par>
                        <p:par>
                          <p:cTn id="11" fill="hold">
                            <p:stCondLst>
                              <p:cond delay="4000"/>
                            </p:stCondLst>
                            <p:childTnLst>
                              <p:par>
                                <p:cTn id="12" presetID="10" presetClass="entr" presetSubtype="0" fill="hold" nodeType="afterEffect">
                                  <p:stCondLst>
                                    <p:cond delay="325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3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4379"/>
            </a:gs>
            <a:gs pos="33000">
              <a:srgbClr val="0068A2"/>
            </a:gs>
            <a:gs pos="58000">
              <a:srgbClr val="006B9F"/>
            </a:gs>
            <a:gs pos="100000">
              <a:srgbClr val="004379"/>
            </a:gs>
          </a:gsLst>
          <a:lin ang="5400000" scaled="1"/>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40163" y="2844800"/>
            <a:ext cx="4352607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07557" tIns="203779" rIns="407557" bIns="20377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840163" y="9247188"/>
            <a:ext cx="43526075" cy="1920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07557" tIns="203779" rIns="407557" bIns="20377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840163" y="29159200"/>
            <a:ext cx="10668000" cy="2133600"/>
          </a:xfrm>
          <a:prstGeom prst="rect">
            <a:avLst/>
          </a:prstGeom>
          <a:noFill/>
          <a:ln w="9525">
            <a:noFill/>
            <a:miter lim="800000"/>
            <a:headEnd/>
            <a:tailEnd/>
          </a:ln>
          <a:effectLst/>
        </p:spPr>
        <p:txBody>
          <a:bodyPr vert="horz" wrap="square" lIns="407557" tIns="203779" rIns="407557" bIns="203779" numCol="1" anchor="t" anchorCtr="0" compatLnSpc="1">
            <a:prstTxWarp prst="textNoShape">
              <a:avLst/>
            </a:prstTxWarp>
          </a:bodyPr>
          <a:lstStyle>
            <a:lvl1pPr eaLnBrk="1" hangingPunct="1">
              <a:defRPr sz="6200">
                <a:latin typeface="Times New Roman" charset="0"/>
                <a:ea typeface="ＭＳ Ｐゴシック" charset="0"/>
                <a:cs typeface="ＭＳ Ｐゴシック" charset="0"/>
              </a:defRPr>
            </a:lvl1pPr>
          </a:lstStyle>
          <a:p>
            <a:pPr>
              <a:defRPr/>
            </a:pPr>
            <a:endParaRPr lang="en-US"/>
          </a:p>
        </p:txBody>
      </p:sp>
      <p:sp>
        <p:nvSpPr>
          <p:cNvPr id="1029" name="Rectangle 5"/>
          <p:cNvSpPr>
            <a:spLocks noGrp="1" noChangeArrowheads="1"/>
          </p:cNvSpPr>
          <p:nvPr>
            <p:ph type="ftr" sz="quarter" idx="3"/>
          </p:nvPr>
        </p:nvSpPr>
        <p:spPr bwMode="auto">
          <a:xfrm>
            <a:off x="17495838" y="29159200"/>
            <a:ext cx="16214725" cy="2133600"/>
          </a:xfrm>
          <a:prstGeom prst="rect">
            <a:avLst/>
          </a:prstGeom>
          <a:noFill/>
          <a:ln w="9525">
            <a:noFill/>
            <a:miter lim="800000"/>
            <a:headEnd/>
            <a:tailEnd/>
          </a:ln>
          <a:effectLst/>
        </p:spPr>
        <p:txBody>
          <a:bodyPr vert="horz" wrap="square" lIns="407557" tIns="203779" rIns="407557" bIns="203779" numCol="1" anchor="t" anchorCtr="0" compatLnSpc="1">
            <a:prstTxWarp prst="textNoShape">
              <a:avLst/>
            </a:prstTxWarp>
          </a:bodyPr>
          <a:lstStyle>
            <a:lvl1pPr algn="ctr" eaLnBrk="1" hangingPunct="1">
              <a:defRPr sz="6200">
                <a:latin typeface="Times New Roman" charset="0"/>
                <a:ea typeface="ＭＳ Ｐゴシック" charset="0"/>
                <a:cs typeface="ＭＳ Ｐゴシック" charset="0"/>
              </a:defRPr>
            </a:lvl1pPr>
          </a:lstStyle>
          <a:p>
            <a:pPr>
              <a:defRPr/>
            </a:pPr>
            <a:r>
              <a:rPr lang="en-US"/>
              <a:t>https://events.uma.ac.ir/ren  July 8, 2026    Univesrsity of Mohaghegh Ardabili, Ardabil, Iran</a:t>
            </a:r>
          </a:p>
        </p:txBody>
      </p:sp>
      <p:sp>
        <p:nvSpPr>
          <p:cNvPr id="1030" name="Rectangle 6"/>
          <p:cNvSpPr>
            <a:spLocks noGrp="1" noChangeArrowheads="1"/>
          </p:cNvSpPr>
          <p:nvPr>
            <p:ph type="sldNum" sz="quarter" idx="4"/>
          </p:nvPr>
        </p:nvSpPr>
        <p:spPr bwMode="auto">
          <a:xfrm>
            <a:off x="36698238" y="29159200"/>
            <a:ext cx="10668000" cy="2133600"/>
          </a:xfrm>
          <a:prstGeom prst="rect">
            <a:avLst/>
          </a:prstGeom>
          <a:noFill/>
          <a:ln w="9525">
            <a:noFill/>
            <a:miter lim="800000"/>
            <a:headEnd/>
            <a:tailEnd/>
          </a:ln>
          <a:effectLst/>
        </p:spPr>
        <p:txBody>
          <a:bodyPr vert="horz" wrap="square" lIns="407557" tIns="203779" rIns="407557" bIns="203779" numCol="1" anchor="t" anchorCtr="0" compatLnSpc="1">
            <a:prstTxWarp prst="textNoShape">
              <a:avLst/>
            </a:prstTxWarp>
          </a:bodyPr>
          <a:lstStyle>
            <a:lvl1pPr algn="r" eaLnBrk="1" hangingPunct="1">
              <a:defRPr sz="6200">
                <a:latin typeface="Times New Roman" panose="02020603050405020304" pitchFamily="18" charset="0"/>
              </a:defRPr>
            </a:lvl1pPr>
          </a:lstStyle>
          <a:p>
            <a:pPr>
              <a:defRPr/>
            </a:pPr>
            <a:fld id="{EE3985A0-1525-443C-BB16-1B93B9B87A3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91" r:id="rId6"/>
    <p:sldLayoutId id="2147483692" r:id="rId7"/>
    <p:sldLayoutId id="2147483686" r:id="rId8"/>
    <p:sldLayoutId id="2147483693" r:id="rId9"/>
    <p:sldLayoutId id="2147483687" r:id="rId10"/>
    <p:sldLayoutId id="2147483688" r:id="rId11"/>
    <p:sldLayoutId id="2147483689" r:id="rId12"/>
    <p:sldLayoutId id="2147483690" r:id="rId13"/>
  </p:sldLayoutIdLst>
  <p:hf sldNum="0" hdr="0" dt="0"/>
  <p:txStyles>
    <p:titleStyle>
      <a:lvl1pPr algn="ctr" defTabSz="4075113" rtl="0" eaLnBrk="0" fontAlgn="base" hangingPunct="0">
        <a:spcBef>
          <a:spcPct val="0"/>
        </a:spcBef>
        <a:spcAft>
          <a:spcPct val="0"/>
        </a:spcAft>
        <a:defRPr sz="19600">
          <a:solidFill>
            <a:schemeClr val="tx2"/>
          </a:solidFill>
          <a:latin typeface="+mj-lt"/>
          <a:ea typeface="MS PGothic" panose="020B0600070205080204" pitchFamily="34" charset="-128"/>
          <a:cs typeface="ＭＳ Ｐゴシック" pitchFamily="-65" charset="-128"/>
        </a:defRPr>
      </a:lvl1pPr>
      <a:lvl2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2pPr>
      <a:lvl3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3pPr>
      <a:lvl4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4pPr>
      <a:lvl5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5pPr>
      <a:lvl6pPr marL="457200" algn="ctr" defTabSz="4075113" rtl="0" fontAlgn="base">
        <a:spcBef>
          <a:spcPct val="0"/>
        </a:spcBef>
        <a:spcAft>
          <a:spcPct val="0"/>
        </a:spcAft>
        <a:defRPr sz="19600">
          <a:solidFill>
            <a:schemeClr val="tx2"/>
          </a:solidFill>
          <a:latin typeface="Times New Roman" pitchFamily="-65" charset="0"/>
        </a:defRPr>
      </a:lvl6pPr>
      <a:lvl7pPr marL="914400" algn="ctr" defTabSz="4075113" rtl="0" fontAlgn="base">
        <a:spcBef>
          <a:spcPct val="0"/>
        </a:spcBef>
        <a:spcAft>
          <a:spcPct val="0"/>
        </a:spcAft>
        <a:defRPr sz="19600">
          <a:solidFill>
            <a:schemeClr val="tx2"/>
          </a:solidFill>
          <a:latin typeface="Times New Roman" pitchFamily="-65" charset="0"/>
        </a:defRPr>
      </a:lvl7pPr>
      <a:lvl8pPr marL="1371600" algn="ctr" defTabSz="4075113" rtl="0" fontAlgn="base">
        <a:spcBef>
          <a:spcPct val="0"/>
        </a:spcBef>
        <a:spcAft>
          <a:spcPct val="0"/>
        </a:spcAft>
        <a:defRPr sz="19600">
          <a:solidFill>
            <a:schemeClr val="tx2"/>
          </a:solidFill>
          <a:latin typeface="Times New Roman" pitchFamily="-65" charset="0"/>
        </a:defRPr>
      </a:lvl8pPr>
      <a:lvl9pPr marL="1828800" algn="ctr" defTabSz="4075113" rtl="0" fontAlgn="base">
        <a:spcBef>
          <a:spcPct val="0"/>
        </a:spcBef>
        <a:spcAft>
          <a:spcPct val="0"/>
        </a:spcAft>
        <a:defRPr sz="19600">
          <a:solidFill>
            <a:schemeClr val="tx2"/>
          </a:solidFill>
          <a:latin typeface="Times New Roman" pitchFamily="-65" charset="0"/>
        </a:defRPr>
      </a:lvl9pPr>
    </p:titleStyle>
    <p:bodyStyle>
      <a:lvl1pPr marL="1528763" indent="-1528763" algn="l" defTabSz="4075113" rtl="0" eaLnBrk="0" fontAlgn="base" hangingPunct="0">
        <a:spcBef>
          <a:spcPct val="20000"/>
        </a:spcBef>
        <a:spcAft>
          <a:spcPct val="0"/>
        </a:spcAft>
        <a:buChar char="•"/>
        <a:defRPr sz="14300">
          <a:solidFill>
            <a:schemeClr val="tx1"/>
          </a:solidFill>
          <a:latin typeface="+mn-lt"/>
          <a:ea typeface="MS PGothic" panose="020B0600070205080204" pitchFamily="34" charset="-128"/>
          <a:cs typeface="ＭＳ Ｐゴシック" pitchFamily="-65" charset="-128"/>
        </a:defRPr>
      </a:lvl1pPr>
      <a:lvl2pPr marL="3311525" indent="-1273175" algn="l" defTabSz="4075113" rtl="0" eaLnBrk="0" fontAlgn="base" hangingPunct="0">
        <a:spcBef>
          <a:spcPct val="20000"/>
        </a:spcBef>
        <a:spcAft>
          <a:spcPct val="0"/>
        </a:spcAft>
        <a:buChar char="–"/>
        <a:defRPr sz="12500">
          <a:solidFill>
            <a:schemeClr val="tx1"/>
          </a:solidFill>
          <a:latin typeface="+mn-lt"/>
          <a:ea typeface="MS PGothic" panose="020B0600070205080204" pitchFamily="34" charset="-128"/>
          <a:cs typeface="ＭＳ Ｐゴシック" charset="0"/>
        </a:defRPr>
      </a:lvl2pPr>
      <a:lvl3pPr marL="5094288" indent="-1019175" algn="l" defTabSz="4075113" rtl="0" eaLnBrk="0" fontAlgn="base" hangingPunct="0">
        <a:spcBef>
          <a:spcPct val="20000"/>
        </a:spcBef>
        <a:spcAft>
          <a:spcPct val="0"/>
        </a:spcAft>
        <a:buChar char="•"/>
        <a:defRPr sz="10700">
          <a:solidFill>
            <a:schemeClr val="tx1"/>
          </a:solidFill>
          <a:latin typeface="+mn-lt"/>
          <a:ea typeface="MS PGothic" panose="020B0600070205080204" pitchFamily="34" charset="-128"/>
          <a:cs typeface="ＭＳ Ｐゴシック" charset="0"/>
        </a:defRPr>
      </a:lvl3pPr>
      <a:lvl4pPr marL="7132638" indent="-1019175" algn="l" defTabSz="4075113" rtl="0" eaLnBrk="0" fontAlgn="base" hangingPunct="0">
        <a:spcBef>
          <a:spcPct val="20000"/>
        </a:spcBef>
        <a:spcAft>
          <a:spcPct val="0"/>
        </a:spcAft>
        <a:buChar char="–"/>
        <a:defRPr sz="8900">
          <a:solidFill>
            <a:schemeClr val="tx1"/>
          </a:solidFill>
          <a:latin typeface="+mn-lt"/>
          <a:ea typeface="MS PGothic" panose="020B0600070205080204" pitchFamily="34" charset="-128"/>
          <a:cs typeface="ＭＳ Ｐゴシック" charset="0"/>
        </a:defRPr>
      </a:lvl4pPr>
      <a:lvl5pPr marL="9169400" indent="-1017588" algn="l" defTabSz="4075113" rtl="0" eaLnBrk="0" fontAlgn="base" hangingPunct="0">
        <a:spcBef>
          <a:spcPct val="20000"/>
        </a:spcBef>
        <a:spcAft>
          <a:spcPct val="0"/>
        </a:spcAft>
        <a:buChar char="»"/>
        <a:defRPr sz="8900">
          <a:solidFill>
            <a:schemeClr val="tx1"/>
          </a:solidFill>
          <a:latin typeface="+mn-lt"/>
          <a:ea typeface="MS PGothic" panose="020B0600070205080204" pitchFamily="34" charset="-128"/>
          <a:cs typeface="ＭＳ Ｐゴシック" charset="0"/>
        </a:defRPr>
      </a:lvl5pPr>
      <a:lvl6pPr marL="9626600" indent="-1017588" algn="l" defTabSz="4075113" rtl="0" fontAlgn="base">
        <a:spcBef>
          <a:spcPct val="20000"/>
        </a:spcBef>
        <a:spcAft>
          <a:spcPct val="0"/>
        </a:spcAft>
        <a:buChar char="»"/>
        <a:defRPr sz="8900">
          <a:solidFill>
            <a:schemeClr val="tx1"/>
          </a:solidFill>
          <a:latin typeface="+mn-lt"/>
          <a:ea typeface="ＭＳ Ｐゴシック" pitchFamily="-65" charset="-128"/>
        </a:defRPr>
      </a:lvl6pPr>
      <a:lvl7pPr marL="10083800" indent="-1017588" algn="l" defTabSz="4075113" rtl="0" fontAlgn="base">
        <a:spcBef>
          <a:spcPct val="20000"/>
        </a:spcBef>
        <a:spcAft>
          <a:spcPct val="0"/>
        </a:spcAft>
        <a:buChar char="»"/>
        <a:defRPr sz="8900">
          <a:solidFill>
            <a:schemeClr val="tx1"/>
          </a:solidFill>
          <a:latin typeface="+mn-lt"/>
          <a:ea typeface="ＭＳ Ｐゴシック" pitchFamily="-65" charset="-128"/>
        </a:defRPr>
      </a:lvl7pPr>
      <a:lvl8pPr marL="10541000" indent="-1017588" algn="l" defTabSz="4075113" rtl="0" fontAlgn="base">
        <a:spcBef>
          <a:spcPct val="20000"/>
        </a:spcBef>
        <a:spcAft>
          <a:spcPct val="0"/>
        </a:spcAft>
        <a:buChar char="»"/>
        <a:defRPr sz="8900">
          <a:solidFill>
            <a:schemeClr val="tx1"/>
          </a:solidFill>
          <a:latin typeface="+mn-lt"/>
          <a:ea typeface="ＭＳ Ｐゴシック" pitchFamily="-65" charset="-128"/>
        </a:defRPr>
      </a:lvl8pPr>
      <a:lvl9pPr marL="10998200" indent="-1017588" algn="l" defTabSz="4075113" rtl="0" fontAlgn="base">
        <a:spcBef>
          <a:spcPct val="20000"/>
        </a:spcBef>
        <a:spcAft>
          <a:spcPct val="0"/>
        </a:spcAft>
        <a:buChar char="»"/>
        <a:defRPr sz="89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ext Box 7"/>
          <p:cNvSpPr txBox="1">
            <a:spLocks noChangeArrowheads="1"/>
          </p:cNvSpPr>
          <p:nvPr/>
        </p:nvSpPr>
        <p:spPr bwMode="auto">
          <a:xfrm>
            <a:off x="38196838" y="5327650"/>
            <a:ext cx="12477750" cy="101473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algn="just" rtl="1" eaLnBrk="1" hangingPunct="1">
              <a:spcBef>
                <a:spcPct val="50000"/>
              </a:spcBef>
              <a:buFontTx/>
              <a:buNone/>
            </a:pPr>
            <a:r>
              <a:rPr lang="fa-IR" sz="4800" b="1">
                <a:solidFill>
                  <a:srgbClr val="FFFF00"/>
                </a:solidFill>
                <a:latin typeface="Avenir Heavy" pitchFamily="124" charset="0"/>
                <a:cs typeface="B Zar" panose="00000400000000000000" pitchFamily="2" charset="-78"/>
              </a:rPr>
              <a:t>مقدمه</a:t>
            </a:r>
            <a:endParaRPr lang="en-US" sz="4800" b="1">
              <a:solidFill>
                <a:srgbClr val="FFFF00"/>
              </a:solidFill>
              <a:latin typeface="Avenir Heavy" pitchFamily="124" charset="0"/>
              <a:cs typeface="B Zar" panose="00000400000000000000" pitchFamily="2" charset="-78"/>
            </a:endParaRPr>
          </a:p>
          <a:p>
            <a:pPr algn="r" rtl="1" eaLnBrk="1" hangingPunct="1">
              <a:spcBef>
                <a:spcPct val="10000"/>
              </a:spcBef>
              <a:buFontTx/>
              <a:buNone/>
            </a:pPr>
            <a:endParaRPr lang="fa-IR" altLang="ja-JP" sz="4800" b="1">
              <a:solidFill>
                <a:srgbClr val="FFFF00"/>
              </a:solidFill>
              <a:latin typeface="Avenir Heavy" pitchFamily="124" charset="0"/>
              <a:cs typeface="B Zar" panose="00000400000000000000" pitchFamily="2" charset="-78"/>
            </a:endParaRPr>
          </a:p>
          <a:p>
            <a:pPr algn="r" rtl="1" eaLnBrk="1" hangingPunct="1">
              <a:spcBef>
                <a:spcPct val="10000"/>
              </a:spcBef>
              <a:buFontTx/>
              <a:buNone/>
            </a:pPr>
            <a:r>
              <a:rPr lang="fa-IR" sz="4800">
                <a:solidFill>
                  <a:schemeClr val="bg1"/>
                </a:solidFill>
                <a:latin typeface="Avenir Book" pitchFamily="124" charset="0"/>
                <a:cs typeface="B Yekan" panose="00000400000000000000" pitchFamily="2" charset="-78"/>
              </a:rPr>
              <a:t>شامل تعريف مفاهيم اوليه مورد نياز، طرح مسأله، ویژگیهای محل اجرای آزمایش</a:t>
            </a:r>
            <a:endParaRPr lang="fa-IR" altLang="ja-JP" sz="4800">
              <a:solidFill>
                <a:schemeClr val="bg1"/>
              </a:solidFill>
              <a:latin typeface="Avenir Book" pitchFamily="124" charset="0"/>
              <a:cs typeface="B Zar" panose="00000400000000000000" pitchFamily="2" charset="-78"/>
            </a:endParaRPr>
          </a:p>
        </p:txBody>
      </p:sp>
      <p:sp>
        <p:nvSpPr>
          <p:cNvPr id="6147" name="Text Box 11"/>
          <p:cNvSpPr txBox="1">
            <a:spLocks noChangeArrowheads="1"/>
          </p:cNvSpPr>
          <p:nvPr/>
        </p:nvSpPr>
        <p:spPr bwMode="auto">
          <a:xfrm>
            <a:off x="38196838" y="16054388"/>
            <a:ext cx="12477750" cy="10126662"/>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508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8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8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9pPr>
          </a:lstStyle>
          <a:p>
            <a:pPr algn="just" rtl="1" eaLnBrk="1" hangingPunct="1">
              <a:spcBef>
                <a:spcPct val="50000"/>
              </a:spcBef>
              <a:buFontTx/>
              <a:buNone/>
            </a:pPr>
            <a:r>
              <a:rPr lang="fa-IR" sz="4800" b="1">
                <a:solidFill>
                  <a:srgbClr val="FFFF00"/>
                </a:solidFill>
                <a:latin typeface="Avenir Heavy" pitchFamily="124" charset="0"/>
                <a:cs typeface="B Zar" panose="00000400000000000000" pitchFamily="2" charset="-78"/>
              </a:rPr>
              <a:t>مواد و روش</a:t>
            </a:r>
            <a:endParaRPr lang="en-US" sz="4800">
              <a:solidFill>
                <a:srgbClr val="FFFF00"/>
              </a:solidFill>
              <a:latin typeface="Avenir Book" pitchFamily="124" charset="0"/>
              <a:cs typeface="B Zar" panose="00000400000000000000" pitchFamily="2" charset="-78"/>
            </a:endParaRPr>
          </a:p>
          <a:p>
            <a:pPr algn="just" rtl="1" eaLnBrk="1" hangingPunct="1">
              <a:spcBef>
                <a:spcPct val="10000"/>
              </a:spcBef>
              <a:buFontTx/>
              <a:buNone/>
            </a:pPr>
            <a:endParaRPr lang="en-US" sz="4800">
              <a:solidFill>
                <a:schemeClr val="bg1"/>
              </a:solidFill>
              <a:latin typeface="Avenir Book" pitchFamily="124" charset="0"/>
              <a:cs typeface="B Yekan" panose="00000400000000000000" pitchFamily="2" charset="-78"/>
            </a:endParaRPr>
          </a:p>
          <a:p>
            <a:pPr algn="just" rtl="1" eaLnBrk="1" hangingPunct="1">
              <a:spcBef>
                <a:spcPct val="10000"/>
              </a:spcBef>
              <a:buFontTx/>
              <a:buNone/>
            </a:pPr>
            <a:r>
              <a:rPr lang="fa-IR" sz="4800">
                <a:solidFill>
                  <a:schemeClr val="bg1"/>
                </a:solidFill>
                <a:latin typeface="Avenir Book" pitchFamily="124" charset="0"/>
                <a:cs typeface="B Yekan" panose="00000400000000000000" pitchFamily="2" charset="-78"/>
              </a:rPr>
              <a:t>شرح مواد، ابزار کار، روشهای به‌کار رفته (مانند روشهای آماری تحلیل داده ها) و راه‌حل مورد استفاده باشند. مواد و روشها میبایست واضح و روشن باشد تا سایر پژوهشگران در صورت نیاز بتوانند آن را تکرار نمایند. مطالب این بخش بایستی در قالب جملات مجهول و در زمان گذشته ساده نوشته شوند. </a:t>
            </a:r>
            <a:endParaRPr lang="en-US" sz="4800">
              <a:solidFill>
                <a:schemeClr val="bg1"/>
              </a:solidFill>
              <a:latin typeface="Avenir Book" pitchFamily="124" charset="0"/>
              <a:cs typeface="B Yekan" panose="00000400000000000000" pitchFamily="2" charset="-78"/>
            </a:endParaRPr>
          </a:p>
        </p:txBody>
      </p:sp>
      <p:sp>
        <p:nvSpPr>
          <p:cNvPr id="6148" name="Text Box 12"/>
          <p:cNvSpPr txBox="1">
            <a:spLocks noChangeArrowheads="1"/>
          </p:cNvSpPr>
          <p:nvPr/>
        </p:nvSpPr>
        <p:spPr bwMode="auto">
          <a:xfrm>
            <a:off x="13354050" y="5327650"/>
            <a:ext cx="24052213" cy="208534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algn="just" rtl="1" eaLnBrk="1" hangingPunct="1">
              <a:spcBef>
                <a:spcPct val="0"/>
              </a:spcBef>
              <a:buFontTx/>
              <a:buNone/>
            </a:pPr>
            <a:r>
              <a:rPr lang="fa-IR" sz="4800" b="1">
                <a:solidFill>
                  <a:srgbClr val="FFFF00"/>
                </a:solidFill>
                <a:latin typeface="Avenir Heavy" pitchFamily="124" charset="0"/>
                <a:cs typeface="B Zar" panose="00000400000000000000" pitchFamily="2" charset="-78"/>
              </a:rPr>
              <a:t>نتایج</a:t>
            </a:r>
            <a:endParaRPr lang="en-US" sz="4800" b="1">
              <a:solidFill>
                <a:srgbClr val="FFFF00"/>
              </a:solidFill>
              <a:latin typeface="Avenir Heavy" pitchFamily="124" charset="0"/>
              <a:cs typeface="B Zar"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ct val="10000"/>
              </a:spcBef>
              <a:buFontTx/>
              <a:buNone/>
            </a:pPr>
            <a:r>
              <a:rPr lang="ar-SA" sz="4800">
                <a:solidFill>
                  <a:schemeClr val="bg1"/>
                </a:solidFill>
                <a:latin typeface="Avenir Book" pitchFamily="124" charset="0"/>
                <a:cs typeface="B Yekan" panose="00000400000000000000" pitchFamily="2" charset="-78"/>
              </a:rPr>
              <a:t>نتیجه‌گیری اصلی مقاله را می توان در قسمت نتیجه‌گیری کوتاه ارائه کرد که گاهی به تنهایی و گاهی با زیربخش های بسیار کوتاه و واضح قابل طرح است.</a:t>
            </a:r>
            <a:endParaRPr lang="en-US" sz="4800">
              <a:solidFill>
                <a:schemeClr val="bg1"/>
              </a:solidFill>
              <a:latin typeface="Avenir Book" pitchFamily="124" charset="0"/>
              <a:cs typeface="B Yekan"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a:solidFill>
                <a:schemeClr val="bg1"/>
              </a:solidFill>
              <a:latin typeface="Avenir Book" pitchFamily="124" charset="0"/>
              <a:cs typeface="B Zar" panose="00000400000000000000" pitchFamily="2" charset="-78"/>
            </a:endParaRPr>
          </a:p>
          <a:p>
            <a:pPr algn="just" rtl="1" eaLnBrk="1" hangingPunct="1">
              <a:spcBef>
                <a:spcPct val="50000"/>
              </a:spcBef>
              <a:buFontTx/>
              <a:buNone/>
            </a:pPr>
            <a:endParaRPr lang="en-US" sz="4800">
              <a:solidFill>
                <a:schemeClr val="bg1"/>
              </a:solidFill>
              <a:latin typeface="Avenir Book" pitchFamily="124" charset="0"/>
              <a:cs typeface="B Zar" panose="00000400000000000000" pitchFamily="2" charset="-78"/>
            </a:endParaRPr>
          </a:p>
          <a:p>
            <a:pPr algn="just" rtl="1" eaLnBrk="1" hangingPunct="1">
              <a:spcBef>
                <a:spcPct val="50000"/>
              </a:spcBef>
              <a:buFontTx/>
              <a:buNone/>
            </a:pPr>
            <a:endParaRPr lang="en-US" sz="2800" i="1">
              <a:solidFill>
                <a:schemeClr val="bg1"/>
              </a:solidFill>
              <a:latin typeface="Avenir Book" pitchFamily="124" charset="0"/>
              <a:cs typeface="B Zar" panose="00000400000000000000" pitchFamily="2" charset="-78"/>
            </a:endParaRPr>
          </a:p>
        </p:txBody>
      </p:sp>
      <p:sp>
        <p:nvSpPr>
          <p:cNvPr id="6149" name="Text Box 13"/>
          <p:cNvSpPr txBox="1">
            <a:spLocks noChangeArrowheads="1"/>
          </p:cNvSpPr>
          <p:nvPr/>
        </p:nvSpPr>
        <p:spPr bwMode="auto">
          <a:xfrm>
            <a:off x="557213" y="5327650"/>
            <a:ext cx="12006262" cy="208534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635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635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635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635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635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9pPr>
          </a:lstStyle>
          <a:p>
            <a:pPr algn="just" rtl="1" eaLnBrk="1" hangingPunct="1">
              <a:spcBef>
                <a:spcPct val="50000"/>
              </a:spcBef>
              <a:buFontTx/>
              <a:buNone/>
            </a:pPr>
            <a:r>
              <a:rPr lang="fa-IR" sz="4800" b="1">
                <a:solidFill>
                  <a:srgbClr val="FFFF00"/>
                </a:solidFill>
                <a:latin typeface="Avenir Heavy" pitchFamily="124" charset="0"/>
                <a:cs typeface="B Zar" panose="00000400000000000000" pitchFamily="2" charset="-78"/>
              </a:rPr>
              <a:t>بحث</a:t>
            </a:r>
          </a:p>
          <a:p>
            <a:pPr algn="just" rtl="1" eaLnBrk="1" hangingPunct="1">
              <a:spcBef>
                <a:spcPct val="50000"/>
              </a:spcBef>
              <a:buFontTx/>
              <a:buNone/>
            </a:pPr>
            <a:endParaRPr lang="en-US" sz="4800" b="1">
              <a:solidFill>
                <a:srgbClr val="FFFF00"/>
              </a:solidFill>
              <a:latin typeface="Avenir Heavy" pitchFamily="124" charset="0"/>
              <a:cs typeface="B Zar" panose="00000400000000000000" pitchFamily="2" charset="-78"/>
            </a:endParaRPr>
          </a:p>
          <a:p>
            <a:pPr algn="just" rtl="1" eaLnBrk="1" hangingPunct="1">
              <a:spcBef>
                <a:spcPct val="10000"/>
              </a:spcBef>
              <a:buFontTx/>
              <a:buNone/>
            </a:pPr>
            <a:r>
              <a:rPr lang="ar-SA" sz="4800">
                <a:solidFill>
                  <a:schemeClr val="bg1"/>
                </a:solidFill>
                <a:latin typeface="Avenir Book" pitchFamily="124" charset="0"/>
                <a:cs typeface="B Yekan" panose="00000400000000000000" pitchFamily="2" charset="-78"/>
              </a:rPr>
              <a:t>شرح مختصر و دقیقی از نتایج تجربی، تفسیر آنها را ارائه دهید</a:t>
            </a:r>
            <a:r>
              <a:rPr lang="en-US" sz="4800">
                <a:solidFill>
                  <a:schemeClr val="bg1"/>
                </a:solidFill>
                <a:latin typeface="Avenir Book" pitchFamily="124" charset="0"/>
                <a:cs typeface="B Yekan" panose="00000400000000000000" pitchFamily="2" charset="-78"/>
              </a:rPr>
              <a:t>. </a:t>
            </a:r>
            <a:r>
              <a:rPr lang="ar-SA" sz="4800">
                <a:solidFill>
                  <a:schemeClr val="bg1"/>
                </a:solidFill>
                <a:latin typeface="Avenir Book" pitchFamily="124" charset="0"/>
                <a:cs typeface="B Yekan" panose="00000400000000000000" pitchFamily="2" charset="-78"/>
              </a:rPr>
              <a:t>در بخش نتایج و بحث باید به اهمیت نتایج مقاله اشاره کرد نه تکرار آنها. لطفا از نقل قول های گسترده و بحث در مورد ادبیات منتشر شده خودداری کنید.</a:t>
            </a:r>
            <a:endParaRPr lang="en-US" sz="4800">
              <a:solidFill>
                <a:schemeClr val="bg1"/>
              </a:solidFill>
              <a:latin typeface="Avenir Book" pitchFamily="124" charset="0"/>
              <a:cs typeface="B Yekan" panose="00000400000000000000" pitchFamily="2" charset="-78"/>
            </a:endParaRPr>
          </a:p>
        </p:txBody>
      </p:sp>
      <p:sp>
        <p:nvSpPr>
          <p:cNvPr id="6150" name="Text Box 14"/>
          <p:cNvSpPr txBox="1">
            <a:spLocks noChangeArrowheads="1"/>
          </p:cNvSpPr>
          <p:nvPr/>
        </p:nvSpPr>
        <p:spPr bwMode="auto">
          <a:xfrm>
            <a:off x="11304588" y="3219450"/>
            <a:ext cx="29383037"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74320" tIns="274320" rIns="274320" bIns="274320" anchor="ctr">
            <a:spAutoFit/>
          </a:bodyPr>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en-US" sz="6000" b="1">
                <a:solidFill>
                  <a:srgbClr val="00FF00"/>
                </a:solidFill>
                <a:latin typeface="Avenir Medium" pitchFamily="124" charset="0"/>
                <a:cs typeface="B Yekan" panose="00000400000000000000" pitchFamily="2" charset="-78"/>
              </a:rPr>
              <a:t>Colin B. Purrington</a:t>
            </a:r>
            <a:r>
              <a:rPr lang="en-US" sz="6000" b="1">
                <a:solidFill>
                  <a:srgbClr val="00FF00"/>
                </a:solidFill>
                <a:latin typeface="Avenir Book" pitchFamily="124" charset="0"/>
                <a:cs typeface="B Yekan" panose="00000400000000000000" pitchFamily="2" charset="-78"/>
              </a:rPr>
              <a:t>, Department of Biosystems, </a:t>
            </a:r>
          </a:p>
          <a:p>
            <a:pPr algn="ctr" eaLnBrk="1" hangingPunct="1">
              <a:spcBef>
                <a:spcPct val="0"/>
              </a:spcBef>
              <a:buFontTx/>
              <a:buNone/>
            </a:pPr>
            <a:r>
              <a:rPr lang="en-US" sz="6000">
                <a:solidFill>
                  <a:srgbClr val="00FF00"/>
                </a:solidFill>
                <a:latin typeface="Avenir Book" pitchFamily="124" charset="0"/>
                <a:cs typeface="B Yekan" panose="00000400000000000000" pitchFamily="2" charset="-78"/>
              </a:rPr>
              <a:t>University Mohaghegh Ardabili</a:t>
            </a:r>
          </a:p>
        </p:txBody>
      </p:sp>
      <p:sp>
        <p:nvSpPr>
          <p:cNvPr id="3" name="Rectangle 180"/>
          <p:cNvSpPr>
            <a:spLocks noChangeArrowheads="1"/>
          </p:cNvSpPr>
          <p:nvPr/>
        </p:nvSpPr>
        <p:spPr bwMode="auto">
          <a:xfrm>
            <a:off x="770731" y="145359"/>
            <a:ext cx="49450625" cy="3167534"/>
          </a:xfrm>
          <a:prstGeom prst="rect">
            <a:avLst/>
          </a:prstGeom>
          <a:noFill/>
          <a:ln>
            <a:noFill/>
          </a:ln>
          <a:extLst>
            <a:ext uri="{909E8E84-426E-40dd-AFC4-6F175D3DCCD1}"/>
            <a:ext uri="{91240B29-F687-4f45-9708-019B960494DF}"/>
          </a:extLst>
        </p:spPr>
        <p:txBody>
          <a:bodyPr anchor="ctr">
            <a:spAutoFit/>
          </a:bodyPr>
          <a:lstStyle/>
          <a:p>
            <a:pPr algn="ctr" eaLnBrk="1" hangingPunct="1">
              <a:lnSpc>
                <a:spcPct val="90000"/>
              </a:lnSpc>
              <a:defRPr/>
            </a:pPr>
            <a: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t>Title pitched at general audience that provides conclusion</a:t>
            </a:r>
            <a:b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br>
            <a: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t> or at least hints at something interesting </a:t>
            </a:r>
          </a:p>
        </p:txBody>
      </p:sp>
      <p:sp>
        <p:nvSpPr>
          <p:cNvPr id="6152" name="Text Box 16"/>
          <p:cNvSpPr txBox="1">
            <a:spLocks noChangeArrowheads="1"/>
          </p:cNvSpPr>
          <p:nvPr/>
        </p:nvSpPr>
        <p:spPr bwMode="auto">
          <a:xfrm>
            <a:off x="17391063" y="26668413"/>
            <a:ext cx="15544800" cy="45720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ctr" rtl="1" eaLnBrk="1" hangingPunct="1">
              <a:spcBef>
                <a:spcPct val="50000"/>
              </a:spcBef>
              <a:buFontTx/>
              <a:buNone/>
            </a:pPr>
            <a:r>
              <a:rPr lang="fa-IR" sz="4400" b="1">
                <a:solidFill>
                  <a:srgbClr val="FFFF00"/>
                </a:solidFill>
                <a:latin typeface="Avenir Heavy" pitchFamily="124" charset="0"/>
                <a:cs typeface="B Zar" panose="00000400000000000000" pitchFamily="2" charset="-78"/>
              </a:rPr>
              <a:t>سپاسگذاری</a:t>
            </a:r>
            <a:endParaRPr lang="en-US" sz="4400" b="1">
              <a:solidFill>
                <a:srgbClr val="FFFF00"/>
              </a:solidFill>
              <a:latin typeface="Avenir Heavy" pitchFamily="124" charset="0"/>
              <a:cs typeface="B Zar" panose="00000400000000000000" pitchFamily="2" charset="-78"/>
            </a:endParaRPr>
          </a:p>
          <a:p>
            <a:pPr algn="just" rtl="1" eaLnBrk="1" hangingPunct="1">
              <a:spcBef>
                <a:spcPct val="10000"/>
              </a:spcBef>
              <a:buFontTx/>
              <a:buNone/>
            </a:pPr>
            <a:r>
              <a:rPr lang="ar-SA" sz="4800">
                <a:solidFill>
                  <a:schemeClr val="bg1"/>
                </a:solidFill>
                <a:latin typeface="Avenir Book" pitchFamily="124" charset="0"/>
                <a:cs typeface="B Yekan" panose="00000400000000000000" pitchFamily="2" charset="-78"/>
              </a:rPr>
              <a:t>افرادی را که در طول فرآیند تحقیق به شما کمک کرده‌اند را فهرست کنید. با عبارتی شبیه مایلم صمیمانه قدردانی خود را از فلانی برای مشارکت ارزشمندشان در این تحقیق ابراز دارم</a:t>
            </a:r>
            <a:r>
              <a:rPr lang="fa-IR" sz="4800">
                <a:solidFill>
                  <a:schemeClr val="bg1"/>
                </a:solidFill>
                <a:latin typeface="Avenir Book" pitchFamily="124" charset="0"/>
                <a:cs typeface="B Yekan" panose="00000400000000000000" pitchFamily="2" charset="-78"/>
              </a:rPr>
              <a:t>.</a:t>
            </a:r>
            <a:endParaRPr lang="en-US" sz="4800">
              <a:solidFill>
                <a:schemeClr val="bg1"/>
              </a:solidFill>
              <a:latin typeface="Avenir Book" pitchFamily="124" charset="0"/>
              <a:cs typeface="B Yekan" panose="00000400000000000000" pitchFamily="2" charset="-78"/>
            </a:endParaRPr>
          </a:p>
        </p:txBody>
      </p:sp>
      <p:sp>
        <p:nvSpPr>
          <p:cNvPr id="6153" name="Text Box 15"/>
          <p:cNvSpPr txBox="1">
            <a:spLocks noChangeArrowheads="1"/>
          </p:cNvSpPr>
          <p:nvPr/>
        </p:nvSpPr>
        <p:spPr bwMode="auto">
          <a:xfrm>
            <a:off x="0" y="26668413"/>
            <a:ext cx="16314738" cy="45720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marL="500063" indent="-500063">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r" rtl="1" eaLnBrk="1" hangingPunct="1">
              <a:spcBef>
                <a:spcPct val="50000"/>
              </a:spcBef>
              <a:buFontTx/>
              <a:buNone/>
            </a:pPr>
            <a:r>
              <a:rPr lang="fa-IR" sz="4400" b="1">
                <a:solidFill>
                  <a:srgbClr val="FFFF00"/>
                </a:solidFill>
                <a:latin typeface="Avenir Heavy" pitchFamily="124" charset="0"/>
                <a:cs typeface="B Zar" panose="00000400000000000000" pitchFamily="2" charset="-78"/>
              </a:rPr>
              <a:t>منابع </a:t>
            </a:r>
            <a:endParaRPr lang="en-US" sz="4400" b="1">
              <a:solidFill>
                <a:srgbClr val="FFFF00"/>
              </a:solidFill>
              <a:latin typeface="Avenir Heavy" pitchFamily="124" charset="0"/>
              <a:cs typeface="B Zar" panose="00000400000000000000" pitchFamily="2" charset="-78"/>
            </a:endParaRPr>
          </a:p>
          <a:p>
            <a:pPr eaLnBrk="1" hangingPunct="1">
              <a:spcBef>
                <a:spcPts val="1200"/>
              </a:spcBef>
              <a:buFontTx/>
              <a:buNone/>
            </a:pPr>
            <a:r>
              <a:rPr lang="en-US" sz="3600">
                <a:solidFill>
                  <a:schemeClr val="bg1"/>
                </a:solidFill>
                <a:latin typeface="Avenir Book" pitchFamily="124" charset="0"/>
                <a:cs typeface="B Zar" panose="00000400000000000000" pitchFamily="2" charset="-78"/>
              </a:rPr>
              <a:t>Author, J. 2012. Article title. </a:t>
            </a:r>
            <a:r>
              <a:rPr lang="en-US" sz="3600" i="1">
                <a:solidFill>
                  <a:schemeClr val="bg1"/>
                </a:solidFill>
                <a:latin typeface="Avenir Book" pitchFamily="124" charset="0"/>
                <a:cs typeface="B Zar" panose="00000400000000000000" pitchFamily="2" charset="-78"/>
              </a:rPr>
              <a:t>Journal of Something</a:t>
            </a:r>
            <a:r>
              <a:rPr lang="en-US" sz="3600">
                <a:solidFill>
                  <a:schemeClr val="bg1"/>
                </a:solidFill>
                <a:latin typeface="Avenir Book" pitchFamily="124" charset="0"/>
                <a:cs typeface="B Zar" panose="00000400000000000000" pitchFamily="2" charset="-78"/>
              </a:rPr>
              <a:t> 1:1-2.</a:t>
            </a:r>
          </a:p>
          <a:p>
            <a:pPr algn="ctr" eaLnBrk="1" hangingPunct="1">
              <a:spcBef>
                <a:spcPct val="0"/>
              </a:spcBef>
              <a:buFontTx/>
              <a:buNone/>
            </a:pPr>
            <a:br>
              <a:rPr lang="en-US" sz="4400" b="1">
                <a:solidFill>
                  <a:srgbClr val="FF0000"/>
                </a:solidFill>
                <a:latin typeface="Avenir Heavy" pitchFamily="124" charset="0"/>
                <a:cs typeface="B Zar" panose="00000400000000000000" pitchFamily="2" charset="-78"/>
              </a:rPr>
            </a:br>
            <a:r>
              <a:rPr lang="fa-IR" sz="4400" b="1">
                <a:solidFill>
                  <a:srgbClr val="FF0000"/>
                </a:solidFill>
                <a:latin typeface="Avenir Heavy" pitchFamily="124" charset="0"/>
                <a:cs typeface="B Zar" panose="00000400000000000000" pitchFamily="2" charset="-78"/>
              </a:rPr>
              <a:t>منتخبی از منابع مهم </a:t>
            </a:r>
            <a:endParaRPr lang="en-US" sz="4400" b="1">
              <a:solidFill>
                <a:srgbClr val="FF0000"/>
              </a:solidFill>
              <a:latin typeface="Avenir Heavy" pitchFamily="124" charset="0"/>
              <a:cs typeface="B Zar" panose="00000400000000000000" pitchFamily="2" charset="-78"/>
            </a:endParaRPr>
          </a:p>
          <a:p>
            <a:pPr eaLnBrk="1" hangingPunct="1">
              <a:spcBef>
                <a:spcPct val="10000"/>
              </a:spcBef>
              <a:buFontTx/>
              <a:buNone/>
            </a:pPr>
            <a:endParaRPr lang="en-US" sz="2800">
              <a:solidFill>
                <a:schemeClr val="bg1"/>
              </a:solidFill>
              <a:latin typeface="Avenir Book" pitchFamily="124" charset="0"/>
              <a:cs typeface="B Zar" panose="00000400000000000000" pitchFamily="2" charset="-78"/>
            </a:endParaRPr>
          </a:p>
        </p:txBody>
      </p:sp>
      <p:sp>
        <p:nvSpPr>
          <p:cNvPr id="6154" name="Text Box 70"/>
          <p:cNvSpPr txBox="1">
            <a:spLocks noChangeArrowheads="1"/>
          </p:cNvSpPr>
          <p:nvPr/>
        </p:nvSpPr>
        <p:spPr bwMode="auto">
          <a:xfrm>
            <a:off x="34013775" y="26668413"/>
            <a:ext cx="16660813" cy="3121025"/>
          </a:xfrm>
          <a:prstGeom prst="rect">
            <a:avLst/>
          </a:prstGeom>
          <a:solidFill>
            <a:srgbClr val="0083B6">
              <a:alpha val="30000"/>
            </a:srgbClr>
          </a:solidFill>
          <a:ln>
            <a:noFill/>
          </a:ln>
        </p:spPr>
        <p:txBody>
          <a:bodyPr lIns="457200" tIns="457200" rIns="457200" bIns="274320"/>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0"/>
              </a:spcBef>
              <a:buFontTx/>
              <a:buNone/>
            </a:pPr>
            <a:r>
              <a:rPr lang="en-US" sz="4400" b="1">
                <a:solidFill>
                  <a:srgbClr val="FFFF00"/>
                </a:solidFill>
                <a:latin typeface="Avenir Heavy" pitchFamily="124" charset="0"/>
              </a:rPr>
              <a:t>Further information</a:t>
            </a:r>
          </a:p>
          <a:p>
            <a:pPr eaLnBrk="1" hangingPunct="1">
              <a:spcBef>
                <a:spcPct val="10000"/>
              </a:spcBef>
              <a:buFontTx/>
              <a:buNone/>
            </a:pPr>
            <a:r>
              <a:rPr lang="en-US" sz="3600">
                <a:solidFill>
                  <a:schemeClr val="bg1"/>
                </a:solidFill>
                <a:latin typeface="Avenir Book" pitchFamily="124" charset="0"/>
              </a:rPr>
              <a:t>Please </a:t>
            </a:r>
            <a:r>
              <a:rPr lang="en-US" sz="3600" b="1">
                <a:solidFill>
                  <a:schemeClr val="bg1"/>
                </a:solidFill>
                <a:latin typeface="Avenir Book" pitchFamily="124" charset="0"/>
              </a:rPr>
              <a:t>see </a:t>
            </a:r>
            <a:r>
              <a:rPr lang="en-US" sz="3600">
                <a:solidFill>
                  <a:schemeClr val="bg1"/>
                </a:solidFill>
                <a:latin typeface="Avenir Book" pitchFamily="124" charset="0"/>
              </a:rPr>
              <a:t>https://colinpurrington.com/tips/poster-design</a:t>
            </a:r>
            <a:r>
              <a:rPr lang="en-US" sz="3600" i="1">
                <a:solidFill>
                  <a:schemeClr val="bg1"/>
                </a:solidFill>
                <a:latin typeface="Avenir Book" pitchFamily="124" charset="0"/>
              </a:rPr>
              <a:t> </a:t>
            </a:r>
            <a:r>
              <a:rPr lang="en-US" sz="3600">
                <a:solidFill>
                  <a:schemeClr val="bg1"/>
                </a:solidFill>
                <a:latin typeface="Avenir Book" pitchFamily="124" charset="0"/>
              </a:rPr>
              <a:t>for more templates and tips. I</a:t>
            </a:r>
            <a:r>
              <a:rPr lang="en-US" altLang="en-US" sz="3600">
                <a:solidFill>
                  <a:schemeClr val="bg1"/>
                </a:solidFill>
                <a:latin typeface="Avenir Book" pitchFamily="124" charset="0"/>
              </a:rPr>
              <a:t>’</a:t>
            </a:r>
            <a:r>
              <a:rPr lang="en-US" sz="3600">
                <a:solidFill>
                  <a:schemeClr val="bg1"/>
                </a:solidFill>
                <a:latin typeface="Avenir Book" pitchFamily="124" charset="0"/>
              </a:rPr>
              <a:t>m at colinpurrington@gmail.com if you have a question or comment.</a:t>
            </a:r>
          </a:p>
          <a:p>
            <a:pPr eaLnBrk="1" hangingPunct="1">
              <a:spcBef>
                <a:spcPct val="10000"/>
              </a:spcBef>
              <a:buFontTx/>
              <a:buNone/>
            </a:pPr>
            <a:endParaRPr lang="en-US" sz="2800">
              <a:solidFill>
                <a:schemeClr val="bg1"/>
              </a:solidFill>
              <a:latin typeface="Avenir Book" pitchFamily="124" charset="0"/>
            </a:endParaRPr>
          </a:p>
        </p:txBody>
      </p:sp>
      <p:sp>
        <p:nvSpPr>
          <p:cNvPr id="6155" name="Text Box 7"/>
          <p:cNvSpPr txBox="1">
            <a:spLocks noChangeArrowheads="1"/>
          </p:cNvSpPr>
          <p:nvPr/>
        </p:nvSpPr>
        <p:spPr bwMode="auto">
          <a:xfrm>
            <a:off x="17270413" y="11579225"/>
            <a:ext cx="15678150" cy="3829050"/>
          </a:xfrm>
          <a:prstGeom prst="rect">
            <a:avLst/>
          </a:prstGeom>
          <a:solidFill>
            <a:srgbClr val="E0EBEC"/>
          </a:solidFill>
          <a:ln w="38100">
            <a:solidFill>
              <a:srgbClr val="000000"/>
            </a:solidFill>
            <a:round/>
            <a:headEnd/>
            <a:tailEnd/>
          </a:ln>
        </p:spPr>
        <p:txBody>
          <a:bodyPr lIns="914400" tIns="457200" rIns="914400" bIns="914400"/>
          <a:lstStyle>
            <a:lvl1pPr>
              <a:spcBef>
                <a:spcPct val="20000"/>
              </a:spcBef>
              <a:buChar char="•"/>
              <a:tabLst>
                <a:tab pos="508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8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8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9pPr>
          </a:lstStyle>
          <a:p>
            <a:pPr algn="ctr" rtl="1" eaLnBrk="1" hangingPunct="1">
              <a:spcBef>
                <a:spcPct val="10000"/>
              </a:spcBef>
              <a:buFontTx/>
              <a:buNone/>
            </a:pPr>
            <a:r>
              <a:rPr lang="fa-IR" altLang="ja-JP" sz="8000">
                <a:solidFill>
                  <a:srgbClr val="002060"/>
                </a:solidFill>
                <a:latin typeface="Avenir Book" pitchFamily="124" charset="0"/>
                <a:cs typeface="B Yekan" panose="00000400000000000000" pitchFamily="2" charset="-78"/>
              </a:rPr>
              <a:t>تصاویر</a:t>
            </a:r>
            <a:endParaRPr lang="en-US" sz="8000">
              <a:solidFill>
                <a:srgbClr val="002060"/>
              </a:solidFill>
              <a:latin typeface="Avenir Book" pitchFamily="124" charset="0"/>
              <a:cs typeface="B Yekan" panose="00000400000000000000" pitchFamily="2" charset="-78"/>
            </a:endParaRPr>
          </a:p>
        </p:txBody>
      </p:sp>
      <p:sp>
        <p:nvSpPr>
          <p:cNvPr id="6156" name="Footer Placeholder 1"/>
          <p:cNvSpPr>
            <a:spLocks noGrp="1"/>
          </p:cNvSpPr>
          <p:nvPr>
            <p:ph type="ftr" sz="quarter" idx="11"/>
          </p:nvPr>
        </p:nvSpPr>
        <p:spPr>
          <a:xfrm>
            <a:off x="33802638" y="29789438"/>
            <a:ext cx="14801850" cy="1174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r>
              <a:rPr lang="en-US" sz="5400" dirty="0">
                <a:solidFill>
                  <a:srgbClr val="00FFCC"/>
                </a:solidFill>
                <a:latin typeface="Times New Roman" panose="02020603050405020304" pitchFamily="18" charset="0"/>
              </a:rPr>
              <a:t>https://events.uma.ac.ir/ren  July 27, 2026    </a:t>
            </a:r>
            <a:r>
              <a:rPr lang="en-US" sz="5400" dirty="0" err="1">
                <a:solidFill>
                  <a:srgbClr val="00FFCC"/>
                </a:solidFill>
                <a:latin typeface="Times New Roman" panose="02020603050405020304" pitchFamily="18" charset="0"/>
              </a:rPr>
              <a:t>Univesrsity</a:t>
            </a:r>
            <a:r>
              <a:rPr lang="en-US" sz="5400" dirty="0">
                <a:solidFill>
                  <a:srgbClr val="00FFCC"/>
                </a:solidFill>
                <a:latin typeface="Times New Roman" panose="02020603050405020304" pitchFamily="18" charset="0"/>
              </a:rPr>
              <a:t> of </a:t>
            </a:r>
            <a:r>
              <a:rPr lang="en-US" sz="5400" dirty="0" err="1">
                <a:solidFill>
                  <a:srgbClr val="00FFCC"/>
                </a:solidFill>
                <a:latin typeface="Times New Roman" panose="02020603050405020304" pitchFamily="18" charset="0"/>
              </a:rPr>
              <a:t>Mohaghegh</a:t>
            </a:r>
            <a:r>
              <a:rPr lang="en-US" sz="5400" dirty="0">
                <a:solidFill>
                  <a:srgbClr val="00FFCC"/>
                </a:solidFill>
                <a:latin typeface="Times New Roman" panose="02020603050405020304" pitchFamily="18" charset="0"/>
              </a:rPr>
              <a:t> </a:t>
            </a:r>
            <a:r>
              <a:rPr lang="en-US" sz="5400" dirty="0" err="1">
                <a:solidFill>
                  <a:srgbClr val="00FFCC"/>
                </a:solidFill>
                <a:latin typeface="Times New Roman" panose="02020603050405020304" pitchFamily="18" charset="0"/>
              </a:rPr>
              <a:t>Ardabili</a:t>
            </a:r>
            <a:r>
              <a:rPr lang="en-US" sz="5400" dirty="0">
                <a:solidFill>
                  <a:srgbClr val="00FFCC"/>
                </a:solidFill>
                <a:latin typeface="Times New Roman" panose="02020603050405020304" pitchFamily="18" charset="0"/>
              </a:rPr>
              <a:t>, Ardabil, Iran</a:t>
            </a:r>
          </a:p>
        </p:txBody>
      </p:sp>
    </p:spTree>
  </p:cSld>
  <p:clrMapOvr>
    <a:overrideClrMapping bg1="lt1" tx1="dk1" bg2="lt2" tx2="dk2" accent1="accent1" accent2="accent2" accent3="accent3" accent4="accent4" accent5="accent5" accent6="accent6" hlink="hlink" folHlink="folHlink"/>
  </p:clrMapOvr>
  <p:transition spd="slow" advClick="0" advTm="71000">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up)">
                                      <p:cBhvr>
                                        <p:cTn id="7" dur="500"/>
                                        <p:tgtEl>
                                          <p:spTgt spid="6146"/>
                                        </p:tgtEl>
                                      </p:cBhvr>
                                    </p:animEffect>
                                  </p:childTnLst>
                                </p:cTn>
                              </p:par>
                            </p:childTnLst>
                          </p:cTn>
                        </p:par>
                        <p:par>
                          <p:cTn id="8" fill="hold" nodeType="afterGroup">
                            <p:stCondLst>
                              <p:cond delay="5800"/>
                            </p:stCondLst>
                            <p:childTnLst>
                              <p:par>
                                <p:cTn id="9" presetID="22" presetClass="entr" presetSubtype="1" fill="hold" grpId="0" nodeType="afterEffect">
                                  <p:stCondLst>
                                    <p:cond delay="0"/>
                                  </p:stCondLst>
                                  <p:childTnLst>
                                    <p:set>
                                      <p:cBhvr>
                                        <p:cTn id="10" dur="1" fill="hold">
                                          <p:stCondLst>
                                            <p:cond delay="0"/>
                                          </p:stCondLst>
                                        </p:cTn>
                                        <p:tgtEl>
                                          <p:spTgt spid="6147"/>
                                        </p:tgtEl>
                                        <p:attrNameLst>
                                          <p:attrName>style.visibility</p:attrName>
                                        </p:attrNameLst>
                                      </p:cBhvr>
                                      <p:to>
                                        <p:strVal val="visible"/>
                                      </p:to>
                                    </p:set>
                                    <p:animEffect transition="in" filter="wipe(up)">
                                      <p:cBhvr>
                                        <p:cTn id="11" dur="500"/>
                                        <p:tgtEl>
                                          <p:spTgt spid="6147"/>
                                        </p:tgtEl>
                                      </p:cBhvr>
                                    </p:animEffect>
                                  </p:childTnLst>
                                </p:cTn>
                              </p:par>
                            </p:childTnLst>
                          </p:cTn>
                        </p:par>
                        <p:par>
                          <p:cTn id="12" fill="hold" nodeType="afterGroup">
                            <p:stCondLst>
                              <p:cond delay="6300"/>
                            </p:stCondLst>
                            <p:childTnLst>
                              <p:par>
                                <p:cTn id="13" presetID="22" presetClass="entr" presetSubtype="2" fill="hold" grpId="0" nodeType="afterEffect">
                                  <p:stCondLst>
                                    <p:cond delay="0"/>
                                  </p:stCondLst>
                                  <p:childTnLst>
                                    <p:set>
                                      <p:cBhvr>
                                        <p:cTn id="14" dur="1" fill="hold">
                                          <p:stCondLst>
                                            <p:cond delay="0"/>
                                          </p:stCondLst>
                                        </p:cTn>
                                        <p:tgtEl>
                                          <p:spTgt spid="6148"/>
                                        </p:tgtEl>
                                        <p:attrNameLst>
                                          <p:attrName>style.visibility</p:attrName>
                                        </p:attrNameLst>
                                      </p:cBhvr>
                                      <p:to>
                                        <p:strVal val="visible"/>
                                      </p:to>
                                    </p:set>
                                    <p:animEffect transition="in" filter="wipe(right)">
                                      <p:cBhvr>
                                        <p:cTn id="15" dur="500"/>
                                        <p:tgtEl>
                                          <p:spTgt spid="6148"/>
                                        </p:tgtEl>
                                      </p:cBhvr>
                                    </p:animEffect>
                                  </p:childTnLst>
                                </p:cTn>
                              </p:par>
                            </p:childTnLst>
                          </p:cTn>
                        </p:par>
                        <p:par>
                          <p:cTn id="16" fill="hold" nodeType="afterGroup">
                            <p:stCondLst>
                              <p:cond delay="6800"/>
                            </p:stCondLst>
                            <p:childTnLst>
                              <p:par>
                                <p:cTn id="17" presetID="14" presetClass="entr" presetSubtype="10" fill="hold" grpId="0" nodeType="afterEffect">
                                  <p:stCondLst>
                                    <p:cond delay="0"/>
                                  </p:stCondLst>
                                  <p:childTnLst>
                                    <p:set>
                                      <p:cBhvr>
                                        <p:cTn id="18" dur="1" fill="hold">
                                          <p:stCondLst>
                                            <p:cond delay="0"/>
                                          </p:stCondLst>
                                        </p:cTn>
                                        <p:tgtEl>
                                          <p:spTgt spid="6149"/>
                                        </p:tgtEl>
                                        <p:attrNameLst>
                                          <p:attrName>style.visibility</p:attrName>
                                        </p:attrNameLst>
                                      </p:cBhvr>
                                      <p:to>
                                        <p:strVal val="visible"/>
                                      </p:to>
                                    </p:set>
                                    <p:animEffect transition="in" filter="randombar(horizontal)">
                                      <p:cBhvr>
                                        <p:cTn id="19" dur="500"/>
                                        <p:tgtEl>
                                          <p:spTgt spid="6149"/>
                                        </p:tgtEl>
                                      </p:cBhvr>
                                    </p:animEffect>
                                  </p:childTnLst>
                                </p:cTn>
                              </p:par>
                            </p:childTnLst>
                          </p:cTn>
                        </p:par>
                        <p:par>
                          <p:cTn id="20" fill="hold" nodeType="afterGroup">
                            <p:stCondLst>
                              <p:cond delay="7300"/>
                            </p:stCondLst>
                            <p:childTnLst>
                              <p:par>
                                <p:cTn id="21" presetID="42" presetClass="entr" presetSubtype="0" fill="hold" grpId="0" nodeType="afterEffect">
                                  <p:stCondLst>
                                    <p:cond delay="0"/>
                                  </p:stCondLst>
                                  <p:childTnLst>
                                    <p:set>
                                      <p:cBhvr>
                                        <p:cTn id="22" dur="1" fill="hold">
                                          <p:stCondLst>
                                            <p:cond delay="0"/>
                                          </p:stCondLst>
                                        </p:cTn>
                                        <p:tgtEl>
                                          <p:spTgt spid="6152"/>
                                        </p:tgtEl>
                                        <p:attrNameLst>
                                          <p:attrName>style.visibility</p:attrName>
                                        </p:attrNameLst>
                                      </p:cBhvr>
                                      <p:to>
                                        <p:strVal val="visible"/>
                                      </p:to>
                                    </p:set>
                                    <p:animEffect transition="in" filter="fade">
                                      <p:cBhvr>
                                        <p:cTn id="23" dur="1000"/>
                                        <p:tgtEl>
                                          <p:spTgt spid="6152"/>
                                        </p:tgtEl>
                                      </p:cBhvr>
                                    </p:animEffect>
                                    <p:anim calcmode="lin" valueType="num">
                                      <p:cBhvr>
                                        <p:cTn id="24" dur="1000" fill="hold"/>
                                        <p:tgtEl>
                                          <p:spTgt spid="6152"/>
                                        </p:tgtEl>
                                        <p:attrNameLst>
                                          <p:attrName>ppt_x</p:attrName>
                                        </p:attrNameLst>
                                      </p:cBhvr>
                                      <p:tavLst>
                                        <p:tav tm="0">
                                          <p:val>
                                            <p:strVal val="#ppt_x"/>
                                          </p:val>
                                        </p:tav>
                                        <p:tav tm="100000">
                                          <p:val>
                                            <p:strVal val="#ppt_x"/>
                                          </p:val>
                                        </p:tav>
                                      </p:tavLst>
                                    </p:anim>
                                    <p:anim calcmode="lin" valueType="num">
                                      <p:cBhvr>
                                        <p:cTn id="25" dur="1000" fill="hold"/>
                                        <p:tgtEl>
                                          <p:spTgt spid="6152"/>
                                        </p:tgtEl>
                                        <p:attrNameLst>
                                          <p:attrName>ppt_y</p:attrName>
                                        </p:attrNameLst>
                                      </p:cBhvr>
                                      <p:tavLst>
                                        <p:tav tm="0">
                                          <p:val>
                                            <p:strVal val="#ppt_y+.1"/>
                                          </p:val>
                                        </p:tav>
                                        <p:tav tm="100000">
                                          <p:val>
                                            <p:strVal val="#ppt_y"/>
                                          </p:val>
                                        </p:tav>
                                      </p:tavLst>
                                    </p:anim>
                                  </p:childTnLst>
                                </p:cTn>
                              </p:par>
                            </p:childTnLst>
                          </p:cTn>
                        </p:par>
                        <p:par>
                          <p:cTn id="26" fill="hold" nodeType="afterGroup">
                            <p:stCondLst>
                              <p:cond delay="8300"/>
                            </p:stCondLst>
                            <p:childTnLst>
                              <p:par>
                                <p:cTn id="27" presetID="2" presetClass="entr" presetSubtype="2" fill="hold" grpId="0" nodeType="afterEffect">
                                  <p:stCondLst>
                                    <p:cond delay="0"/>
                                  </p:stCondLst>
                                  <p:childTnLst>
                                    <p:set>
                                      <p:cBhvr>
                                        <p:cTn id="28" dur="1" fill="hold">
                                          <p:stCondLst>
                                            <p:cond delay="0"/>
                                          </p:stCondLst>
                                        </p:cTn>
                                        <p:tgtEl>
                                          <p:spTgt spid="6153"/>
                                        </p:tgtEl>
                                        <p:attrNameLst>
                                          <p:attrName>style.visibility</p:attrName>
                                        </p:attrNameLst>
                                      </p:cBhvr>
                                      <p:to>
                                        <p:strVal val="visible"/>
                                      </p:to>
                                    </p:set>
                                    <p:anim calcmode="lin" valueType="num">
                                      <p:cBhvr additive="base">
                                        <p:cTn id="29" dur="500" fill="hold"/>
                                        <p:tgtEl>
                                          <p:spTgt spid="6153"/>
                                        </p:tgtEl>
                                        <p:attrNameLst>
                                          <p:attrName>ppt_x</p:attrName>
                                        </p:attrNameLst>
                                      </p:cBhvr>
                                      <p:tavLst>
                                        <p:tav tm="0">
                                          <p:val>
                                            <p:strVal val="1+#ppt_w/2"/>
                                          </p:val>
                                        </p:tav>
                                        <p:tav tm="100000">
                                          <p:val>
                                            <p:strVal val="#ppt_x"/>
                                          </p:val>
                                        </p:tav>
                                      </p:tavLst>
                                    </p:anim>
                                    <p:anim calcmode="lin" valueType="num">
                                      <p:cBhvr additive="base">
                                        <p:cTn id="30" dur="500" fill="hold"/>
                                        <p:tgtEl>
                                          <p:spTgt spid="6153"/>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6154"/>
                                        </p:tgtEl>
                                        <p:attrNameLst>
                                          <p:attrName>style.visibility</p:attrName>
                                        </p:attrNameLst>
                                      </p:cBhvr>
                                      <p:to>
                                        <p:strVal val="visible"/>
                                      </p:to>
                                    </p:set>
                                    <p:anim calcmode="lin" valueType="num">
                                      <p:cBhvr additive="base">
                                        <p:cTn id="33" dur="500" fill="hold"/>
                                        <p:tgtEl>
                                          <p:spTgt spid="6154"/>
                                        </p:tgtEl>
                                        <p:attrNameLst>
                                          <p:attrName>ppt_x</p:attrName>
                                        </p:attrNameLst>
                                      </p:cBhvr>
                                      <p:tavLst>
                                        <p:tav tm="0">
                                          <p:val>
                                            <p:strVal val="0-#ppt_w/2"/>
                                          </p:val>
                                        </p:tav>
                                        <p:tav tm="100000">
                                          <p:val>
                                            <p:strVal val="#ppt_x"/>
                                          </p:val>
                                        </p:tav>
                                      </p:tavLst>
                                    </p:anim>
                                    <p:anim calcmode="lin" valueType="num">
                                      <p:cBhvr additive="base">
                                        <p:cTn id="34" dur="500" fill="hold"/>
                                        <p:tgtEl>
                                          <p:spTgt spid="6154"/>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8800"/>
                            </p:stCondLst>
                            <p:childTnLst>
                              <p:par>
                                <p:cTn id="36" presetID="15" presetClass="emph" presetSubtype="0" grpId="0" nodeType="afterEffect">
                                  <p:stCondLst>
                                    <p:cond delay="0"/>
                                  </p:stCondLst>
                                  <p:iterate type="lt">
                                    <p:tmAbs val="16"/>
                                  </p:iterate>
                                  <p:childTnLst>
                                    <p:set>
                                      <p:cBhvr override="childStyle">
                                        <p:cTn id="37" dur="4500"/>
                                        <p:tgtEl>
                                          <p:spTgt spid="6156"/>
                                        </p:tgtEl>
                                        <p:attrNameLst>
                                          <p:attrName>style.fontWeight</p:attrName>
                                        </p:attrNameLst>
                                      </p:cBhvr>
                                      <p:to>
                                        <p:strVal val="bold"/>
                                      </p:to>
                                    </p:set>
                                  </p:childTnLst>
                                </p:cTn>
                              </p:par>
                            </p:childTnLst>
                          </p:cTn>
                        </p:par>
                        <p:par>
                          <p:cTn id="38" fill="hold" nodeType="afterGroup">
                            <p:stCondLst>
                              <p:cond delay="14596"/>
                            </p:stCondLst>
                            <p:childTnLst>
                              <p:par>
                                <p:cTn id="39" presetID="10" presetClass="entr" presetSubtype="0" fill="hold" grpId="0" nodeType="afterEffect">
                                  <p:stCondLst>
                                    <p:cond delay="0"/>
                                  </p:stCondLst>
                                  <p:childTnLst>
                                    <p:set>
                                      <p:cBhvr>
                                        <p:cTn id="40" dur="1" fill="hold">
                                          <p:stCondLst>
                                            <p:cond delay="0"/>
                                          </p:stCondLst>
                                        </p:cTn>
                                        <p:tgtEl>
                                          <p:spTgt spid="6155"/>
                                        </p:tgtEl>
                                        <p:attrNameLst>
                                          <p:attrName>style.visibility</p:attrName>
                                        </p:attrNameLst>
                                      </p:cBhvr>
                                      <p:to>
                                        <p:strVal val="visible"/>
                                      </p:to>
                                    </p:set>
                                    <p:animEffect transition="in" filter="fade">
                                      <p:cBhvr>
                                        <p:cTn id="41" dur="500"/>
                                        <p:tgtEl>
                                          <p:spTgt spid="6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P spid="6147" grpId="0" animBg="1"/>
      <p:bldP spid="6148" grpId="0" animBg="1"/>
      <p:bldP spid="6149" grpId="0" animBg="1"/>
      <p:bldP spid="6152" grpId="0" animBg="1"/>
      <p:bldP spid="6153" grpId="0" animBg="1"/>
      <p:bldP spid="6154" grpId="0" animBg="1"/>
      <p:bldP spid="6155" grpId="0" animBg="1"/>
      <p:bldP spid="6156"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488950" y="5319713"/>
            <a:ext cx="12018963" cy="10066337"/>
          </a:xfrm>
          <a:prstGeom prst="rect">
            <a:avLst/>
          </a:prstGeom>
          <a:gradFill>
            <a:gsLst>
              <a:gs pos="0">
                <a:srgbClr val="004379"/>
              </a:gs>
              <a:gs pos="33000">
                <a:srgbClr val="0068A2"/>
              </a:gs>
              <a:gs pos="58000">
                <a:srgbClr val="006B9F"/>
              </a:gs>
              <a:gs pos="100000">
                <a:srgbClr val="004379"/>
              </a:gs>
            </a:gsLst>
            <a:lin ang="5400000" scaled="1"/>
          </a:gradFill>
          <a:ln>
            <a:noFill/>
          </a:ln>
        </p:spPr>
        <p:txBody>
          <a:bodyPr lIns="457200" tIns="457200" rIns="457200" bIns="27432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50000"/>
              </a:spcBef>
              <a:buFontTx/>
              <a:buNone/>
            </a:pPr>
            <a:r>
              <a:rPr lang="en-US" sz="4800" b="1">
                <a:solidFill>
                  <a:srgbClr val="FFFF00"/>
                </a:solidFill>
                <a:latin typeface="Avenir Heavy" pitchFamily="124" charset="0"/>
              </a:rPr>
              <a:t>Introduction</a:t>
            </a:r>
          </a:p>
          <a:p>
            <a:pPr eaLnBrk="1" hangingPunct="1">
              <a:spcBef>
                <a:spcPct val="10000"/>
              </a:spcBef>
              <a:buFontTx/>
              <a:buNone/>
            </a:pPr>
            <a:endParaRPr lang="en-US" altLang="ja-JP" sz="4800">
              <a:solidFill>
                <a:schemeClr val="bg1"/>
              </a:solidFill>
              <a:latin typeface="Avenir Book" pitchFamily="124" charset="0"/>
            </a:endParaRPr>
          </a:p>
          <a:p>
            <a:pPr eaLnBrk="1" hangingPunct="1">
              <a:spcBef>
                <a:spcPct val="10000"/>
              </a:spcBef>
              <a:buFontTx/>
              <a:buNone/>
            </a:pPr>
            <a:r>
              <a:rPr lang="en-US" altLang="ja-JP" sz="4800">
                <a:solidFill>
                  <a:schemeClr val="bg1"/>
                </a:solidFill>
                <a:latin typeface="Avenir Book" pitchFamily="124" charset="0"/>
              </a:rPr>
              <a:t>Three sentences max. </a:t>
            </a:r>
          </a:p>
          <a:p>
            <a:pPr eaLnBrk="1" hangingPunct="1">
              <a:spcBef>
                <a:spcPct val="10000"/>
              </a:spcBef>
              <a:buFontTx/>
              <a:buNone/>
            </a:pPr>
            <a:endParaRPr lang="en-US" altLang="ja-JP" sz="4800">
              <a:solidFill>
                <a:schemeClr val="bg1"/>
              </a:solidFill>
              <a:latin typeface="Avenir Book" pitchFamily="124" charset="0"/>
            </a:endParaRPr>
          </a:p>
          <a:p>
            <a:pPr eaLnBrk="1" hangingPunct="1">
              <a:spcBef>
                <a:spcPct val="10000"/>
              </a:spcBef>
              <a:buFontTx/>
              <a:buNone/>
            </a:pPr>
            <a:r>
              <a:rPr lang="en-US" altLang="ja-JP" sz="4800">
                <a:solidFill>
                  <a:schemeClr val="bg1"/>
                </a:solidFill>
                <a:latin typeface="Avenir Medium" pitchFamily="124" charset="0"/>
              </a:rPr>
              <a:t>Persuade</a:t>
            </a:r>
            <a:r>
              <a:rPr lang="en-US" altLang="ja-JP" sz="4800">
                <a:solidFill>
                  <a:schemeClr val="bg1"/>
                </a:solidFill>
                <a:latin typeface="Avenir Book" pitchFamily="124" charset="0"/>
              </a:rPr>
              <a:t> reader you have novel, interesting question(s) and hypothesis. Resist urge to use all the white space. </a:t>
            </a:r>
            <a:endParaRPr lang="en-US" sz="4800">
              <a:solidFill>
                <a:schemeClr val="bg1"/>
              </a:solidFill>
              <a:latin typeface="Avenir Book" pitchFamily="124" charset="0"/>
            </a:endParaRPr>
          </a:p>
        </p:txBody>
      </p:sp>
      <p:sp>
        <p:nvSpPr>
          <p:cNvPr id="8195" name="Text Box 11"/>
          <p:cNvSpPr txBox="1">
            <a:spLocks noChangeArrowheads="1"/>
          </p:cNvSpPr>
          <p:nvPr/>
        </p:nvSpPr>
        <p:spPr bwMode="auto">
          <a:xfrm>
            <a:off x="488950" y="15873413"/>
            <a:ext cx="12018963" cy="10313987"/>
          </a:xfrm>
          <a:prstGeom prst="rect">
            <a:avLst/>
          </a:prstGeom>
          <a:gradFill>
            <a:gsLst>
              <a:gs pos="0">
                <a:srgbClr val="004379"/>
              </a:gs>
              <a:gs pos="33000">
                <a:srgbClr val="0068A2"/>
              </a:gs>
              <a:gs pos="58000">
                <a:srgbClr val="006B9F"/>
              </a:gs>
              <a:gs pos="100000">
                <a:srgbClr val="004379"/>
              </a:gs>
            </a:gsLst>
            <a:lin ang="5400000" scaled="1"/>
          </a:gradFill>
          <a:ln>
            <a:noFill/>
          </a:ln>
        </p:spPr>
        <p:txBody>
          <a:bodyPr lIns="457200" tIns="457200" rIns="457200" bIns="274320"/>
          <a:lstStyle>
            <a:lvl1pPr>
              <a:spcBef>
                <a:spcPct val="20000"/>
              </a:spcBef>
              <a:buChar char="•"/>
              <a:tabLst>
                <a:tab pos="508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8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8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50000"/>
              </a:spcBef>
              <a:buFontTx/>
              <a:buNone/>
            </a:pPr>
            <a:r>
              <a:rPr lang="en-US" sz="4800" b="1">
                <a:solidFill>
                  <a:srgbClr val="FFFF00"/>
                </a:solidFill>
                <a:latin typeface="Avenir Heavy" pitchFamily="124" charset="0"/>
              </a:rPr>
              <a:t>Materials and methods</a:t>
            </a:r>
            <a:r>
              <a:rPr lang="en-US" sz="4800">
                <a:solidFill>
                  <a:srgbClr val="FFFF00"/>
                </a:solidFill>
                <a:latin typeface="Avenir Book" pitchFamily="124" charset="0"/>
              </a:rPr>
              <a:t>	</a:t>
            </a:r>
          </a:p>
          <a:p>
            <a:pPr eaLnBrk="1" hangingPunct="1">
              <a:spcBef>
                <a:spcPct val="10000"/>
              </a:spcBef>
              <a:buFontTx/>
              <a:buNone/>
            </a:pPr>
            <a:endParaRPr lang="en-US" sz="4800">
              <a:solidFill>
                <a:schemeClr val="bg1"/>
              </a:solidFill>
              <a:latin typeface="Avenir Book" pitchFamily="124" charset="0"/>
            </a:endParaRPr>
          </a:p>
          <a:p>
            <a:pPr eaLnBrk="1" hangingPunct="1">
              <a:spcBef>
                <a:spcPct val="10000"/>
              </a:spcBef>
              <a:buFontTx/>
              <a:buNone/>
            </a:pPr>
            <a:r>
              <a:rPr lang="en-US" sz="4800">
                <a:solidFill>
                  <a:schemeClr val="bg1"/>
                </a:solidFill>
                <a:latin typeface="Avenir Book" pitchFamily="124" charset="0"/>
              </a:rPr>
              <a:t>Three sentences max. </a:t>
            </a:r>
          </a:p>
          <a:p>
            <a:pPr eaLnBrk="1" hangingPunct="1">
              <a:spcBef>
                <a:spcPct val="10000"/>
              </a:spcBef>
              <a:buFontTx/>
              <a:buNone/>
            </a:pPr>
            <a:endParaRPr lang="en-US" sz="4800">
              <a:solidFill>
                <a:schemeClr val="bg1"/>
              </a:solidFill>
              <a:latin typeface="Avenir Book" pitchFamily="124" charset="0"/>
            </a:endParaRPr>
          </a:p>
          <a:p>
            <a:pPr eaLnBrk="1" hangingPunct="1">
              <a:spcBef>
                <a:spcPct val="10000"/>
              </a:spcBef>
              <a:buFontTx/>
              <a:buNone/>
            </a:pPr>
            <a:r>
              <a:rPr lang="en-US" sz="4800">
                <a:solidFill>
                  <a:schemeClr val="bg1"/>
                </a:solidFill>
                <a:latin typeface="Avenir Book" pitchFamily="124" charset="0"/>
              </a:rPr>
              <a:t>If viewer truly wants to know gruesome details, they</a:t>
            </a:r>
            <a:r>
              <a:rPr lang="en-US" altLang="en-US" sz="4800">
                <a:solidFill>
                  <a:schemeClr val="bg1"/>
                </a:solidFill>
                <a:latin typeface="Avenir Book" pitchFamily="124" charset="0"/>
              </a:rPr>
              <a:t>’</a:t>
            </a:r>
            <a:r>
              <a:rPr lang="en-US" sz="4800">
                <a:solidFill>
                  <a:schemeClr val="bg1"/>
                </a:solidFill>
                <a:latin typeface="Avenir Book" pitchFamily="124" charset="0"/>
              </a:rPr>
              <a:t>ll ask or email you. Sometimes adding a pic is good. </a:t>
            </a:r>
          </a:p>
          <a:p>
            <a:pPr eaLnBrk="1" hangingPunct="1">
              <a:spcBef>
                <a:spcPct val="10000"/>
              </a:spcBef>
              <a:buFontTx/>
              <a:buNone/>
            </a:pPr>
            <a:endParaRPr lang="en-US" sz="4800">
              <a:solidFill>
                <a:schemeClr val="bg1"/>
              </a:solidFill>
              <a:latin typeface="Avenir Book" pitchFamily="124" charset="0"/>
            </a:endParaRPr>
          </a:p>
        </p:txBody>
      </p:sp>
      <p:sp>
        <p:nvSpPr>
          <p:cNvPr id="8196" name="Text Box 12"/>
          <p:cNvSpPr txBox="1">
            <a:spLocks noChangeArrowheads="1"/>
          </p:cNvSpPr>
          <p:nvPr/>
        </p:nvSpPr>
        <p:spPr bwMode="auto">
          <a:xfrm>
            <a:off x="13354050" y="5327650"/>
            <a:ext cx="24052213" cy="20853400"/>
          </a:xfrm>
          <a:prstGeom prst="rect">
            <a:avLst/>
          </a:prstGeom>
          <a:gradFill>
            <a:gsLst>
              <a:gs pos="0">
                <a:srgbClr val="004379"/>
              </a:gs>
              <a:gs pos="33000">
                <a:srgbClr val="0068A2"/>
              </a:gs>
              <a:gs pos="58000">
                <a:srgbClr val="006B9F"/>
              </a:gs>
              <a:gs pos="100000">
                <a:srgbClr val="004379"/>
              </a:gs>
            </a:gsLst>
            <a:lin ang="5400000" scaled="1"/>
          </a:gradFill>
          <a:ln>
            <a:noFill/>
          </a:ln>
        </p:spPr>
        <p:txBody>
          <a:bodyPr lIns="457200" tIns="457200" rIns="457200" bIns="27432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0"/>
              </a:spcBef>
              <a:buFontTx/>
              <a:buNone/>
            </a:pPr>
            <a:r>
              <a:rPr lang="en-US" sz="4800" b="1">
                <a:solidFill>
                  <a:srgbClr val="FFFF00"/>
                </a:solidFill>
                <a:latin typeface="Avenir Heavy" pitchFamily="124" charset="0"/>
              </a:rPr>
              <a:t>Results</a:t>
            </a: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r>
              <a:rPr lang="en-US" altLang="ja-JP" sz="4800">
                <a:solidFill>
                  <a:schemeClr val="bg1"/>
                </a:solidFill>
                <a:latin typeface="Avenir Book" pitchFamily="124" charset="0"/>
              </a:rPr>
              <a:t>Highlight your LARGE photographs, charts, maps, or in this central arena.</a:t>
            </a: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r>
              <a:rPr lang="en-US" altLang="ja-JP" sz="4800">
                <a:solidFill>
                  <a:schemeClr val="bg1"/>
                </a:solidFill>
                <a:latin typeface="Avenir Book" pitchFamily="124" charset="0"/>
              </a:rPr>
              <a:t>Don’t include every graphic you’ve made that relates to project. Choose one. Or two. And separate graphics with plenty of white space. </a:t>
            </a: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r>
              <a:rPr lang="en-US" altLang="ja-JP" sz="4800">
                <a:solidFill>
                  <a:schemeClr val="bg1"/>
                </a:solidFill>
                <a:latin typeface="Avenir Book" pitchFamily="124" charset="0"/>
              </a:rPr>
              <a:t>Annotate graphics with arrows and callout boxes so that viewer is </a:t>
            </a:r>
            <a:r>
              <a:rPr lang="en-US" altLang="ja-JP" sz="4800" b="1">
                <a:solidFill>
                  <a:schemeClr val="bg1"/>
                </a:solidFill>
                <a:latin typeface="Avenir Heavy" pitchFamily="124" charset="0"/>
              </a:rPr>
              <a:t>visually</a:t>
            </a:r>
            <a:r>
              <a:rPr lang="en-US" altLang="ja-JP" sz="4800" b="1">
                <a:solidFill>
                  <a:schemeClr val="bg1"/>
                </a:solidFill>
                <a:latin typeface="Avenir Book" pitchFamily="124" charset="0"/>
              </a:rPr>
              <a:t> led</a:t>
            </a:r>
            <a:r>
              <a:rPr lang="en-US" altLang="ja-JP" sz="4800">
                <a:solidFill>
                  <a:schemeClr val="bg1"/>
                </a:solidFill>
                <a:latin typeface="Avenir Book" pitchFamily="124" charset="0"/>
              </a:rPr>
              <a:t> through how hypothesis is addressed. The goal is to enable viewers to understand the logic behind your conclusions </a:t>
            </a:r>
            <a:r>
              <a:rPr lang="en-US" altLang="ja-JP" sz="4800" i="1">
                <a:solidFill>
                  <a:schemeClr val="bg1"/>
                </a:solidFill>
                <a:latin typeface="Avenir Book" pitchFamily="124" charset="0"/>
              </a:rPr>
              <a:t>without you needing to be there</a:t>
            </a:r>
            <a:r>
              <a:rPr lang="en-US" altLang="ja-JP" sz="4800">
                <a:solidFill>
                  <a:schemeClr val="bg1"/>
                </a:solidFill>
                <a:latin typeface="Avenir Book" pitchFamily="124" charset="0"/>
              </a:rPr>
              <a:t>.</a:t>
            </a:r>
          </a:p>
          <a:p>
            <a:pPr eaLnBrk="1" hangingPunct="1">
              <a:spcBef>
                <a:spcPts val="500"/>
              </a:spcBef>
              <a:buFontTx/>
              <a:buNone/>
            </a:pPr>
            <a:endParaRPr lang="en-US" altLang="ja-JP" sz="4800">
              <a:solidFill>
                <a:schemeClr val="bg1"/>
              </a:solidFill>
              <a:latin typeface="Avenir Book" pitchFamily="124" charset="0"/>
            </a:endParaRPr>
          </a:p>
          <a:p>
            <a:pPr eaLnBrk="1" hangingPunct="1">
              <a:spcBef>
                <a:spcPts val="500"/>
              </a:spcBef>
              <a:buFontTx/>
              <a:buNone/>
            </a:pPr>
            <a:r>
              <a:rPr lang="en-US" altLang="ja-JP" sz="4800">
                <a:solidFill>
                  <a:schemeClr val="bg1"/>
                </a:solidFill>
                <a:latin typeface="Avenir Book" pitchFamily="124" charset="0"/>
              </a:rPr>
              <a:t>Keep font size of all text (even graph labels) as big or bigger than in rest of poster. </a:t>
            </a:r>
          </a:p>
          <a:p>
            <a:pPr eaLnBrk="1" hangingPunct="1">
              <a:spcBef>
                <a:spcPct val="50000"/>
              </a:spcBef>
              <a:buFontTx/>
              <a:buNone/>
            </a:pPr>
            <a:endParaRPr lang="en-US" sz="4800">
              <a:solidFill>
                <a:schemeClr val="bg1"/>
              </a:solidFill>
              <a:latin typeface="Avenir Book" pitchFamily="124" charset="0"/>
            </a:endParaRPr>
          </a:p>
          <a:p>
            <a:pPr eaLnBrk="1" hangingPunct="1">
              <a:spcBef>
                <a:spcPct val="50000"/>
              </a:spcBef>
              <a:buFontTx/>
              <a:buNone/>
            </a:pPr>
            <a:endParaRPr lang="en-US" sz="2800" i="1">
              <a:solidFill>
                <a:schemeClr val="bg1"/>
              </a:solidFill>
              <a:latin typeface="Avenir Book" pitchFamily="124" charset="0"/>
            </a:endParaRPr>
          </a:p>
        </p:txBody>
      </p:sp>
      <p:sp>
        <p:nvSpPr>
          <p:cNvPr id="8197" name="Text Box 13"/>
          <p:cNvSpPr txBox="1">
            <a:spLocks noChangeArrowheads="1"/>
          </p:cNvSpPr>
          <p:nvPr/>
        </p:nvSpPr>
        <p:spPr bwMode="auto">
          <a:xfrm>
            <a:off x="38252400" y="5319713"/>
            <a:ext cx="12288838" cy="20867687"/>
          </a:xfrm>
          <a:prstGeom prst="rect">
            <a:avLst/>
          </a:prstGeom>
          <a:gradFill>
            <a:gsLst>
              <a:gs pos="0">
                <a:srgbClr val="004379"/>
              </a:gs>
              <a:gs pos="33000">
                <a:srgbClr val="0068A2"/>
              </a:gs>
              <a:gs pos="58000">
                <a:srgbClr val="006B9F"/>
              </a:gs>
              <a:gs pos="100000">
                <a:srgbClr val="004379"/>
              </a:gs>
            </a:gsLst>
            <a:lin ang="5400000" scaled="1"/>
          </a:gradFill>
          <a:ln>
            <a:noFill/>
          </a:ln>
        </p:spPr>
        <p:txBody>
          <a:bodyPr lIns="457200" tIns="457200" rIns="457200" bIns="274320"/>
          <a:lstStyle>
            <a:lvl1pPr>
              <a:spcBef>
                <a:spcPct val="20000"/>
              </a:spcBef>
              <a:buChar char="•"/>
              <a:tabLst>
                <a:tab pos="635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635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635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635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635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buFontTx/>
              <a:buNone/>
            </a:pPr>
            <a:r>
              <a:rPr lang="en-US" sz="4800" b="1">
                <a:solidFill>
                  <a:srgbClr val="FFFF00"/>
                </a:solidFill>
                <a:latin typeface="Avenir Heavy" pitchFamily="124" charset="0"/>
              </a:rPr>
              <a:t>Conclusions</a:t>
            </a:r>
          </a:p>
          <a:p>
            <a:pPr eaLnBrk="1" hangingPunct="1">
              <a:spcBef>
                <a:spcPct val="50000"/>
              </a:spcBef>
              <a:buFontTx/>
              <a:buNone/>
            </a:pPr>
            <a:r>
              <a:rPr lang="en-US" altLang="ja-JP" sz="4800">
                <a:solidFill>
                  <a:schemeClr val="bg1"/>
                </a:solidFill>
                <a:latin typeface="Avenir Book" pitchFamily="124" charset="0"/>
              </a:rPr>
              <a:t>Explain why outcome is interesting. Don’t assume it’s obvious. Three sentences max. </a:t>
            </a:r>
          </a:p>
          <a:p>
            <a:pPr eaLnBrk="1" hangingPunct="1">
              <a:spcBef>
                <a:spcPct val="50000"/>
              </a:spcBef>
              <a:buFontTx/>
              <a:buNone/>
            </a:pPr>
            <a:endParaRPr lang="en-US" altLang="ja-JP" sz="4800">
              <a:solidFill>
                <a:schemeClr val="bg1"/>
              </a:solidFill>
              <a:latin typeface="Avenir Book" pitchFamily="124" charset="0"/>
            </a:endParaRPr>
          </a:p>
          <a:p>
            <a:pPr eaLnBrk="1" hangingPunct="1">
              <a:spcBef>
                <a:spcPct val="50000"/>
              </a:spcBef>
              <a:buFontTx/>
              <a:buNone/>
            </a:pPr>
            <a:r>
              <a:rPr lang="en-US" altLang="ja-JP" sz="4800">
                <a:solidFill>
                  <a:schemeClr val="bg1"/>
                </a:solidFill>
                <a:latin typeface="Avenir Book" pitchFamily="124" charset="0"/>
              </a:rPr>
              <a:t>Maybe include a sentence about what you plan to do next.</a:t>
            </a:r>
          </a:p>
          <a:p>
            <a:pPr eaLnBrk="1" hangingPunct="1">
              <a:spcBef>
                <a:spcPct val="50000"/>
              </a:spcBef>
              <a:buFontTx/>
              <a:buNone/>
            </a:pPr>
            <a:endParaRPr lang="en-US" altLang="ja-JP" sz="4800">
              <a:solidFill>
                <a:schemeClr val="bg1"/>
              </a:solidFill>
              <a:latin typeface="Avenir Book" pitchFamily="124" charset="0"/>
            </a:endParaRPr>
          </a:p>
          <a:p>
            <a:pPr eaLnBrk="1" hangingPunct="1">
              <a:spcBef>
                <a:spcPct val="50000"/>
              </a:spcBef>
              <a:buFontTx/>
              <a:buNone/>
            </a:pPr>
            <a:r>
              <a:rPr lang="en-US" altLang="ja-JP" sz="4800">
                <a:solidFill>
                  <a:schemeClr val="bg1"/>
                </a:solidFill>
                <a:latin typeface="Avenir Book" pitchFamily="124" charset="0"/>
              </a:rPr>
              <a:t>As for Introduction, don’t feel like you need to fill the entire box.</a:t>
            </a:r>
          </a:p>
          <a:p>
            <a:pPr eaLnBrk="1" hangingPunct="1">
              <a:spcBef>
                <a:spcPct val="50000"/>
              </a:spcBef>
              <a:buFontTx/>
              <a:buNone/>
            </a:pPr>
            <a:endParaRPr lang="en-US" altLang="ja-JP" sz="4800">
              <a:solidFill>
                <a:schemeClr val="bg1"/>
              </a:solidFill>
              <a:latin typeface="Avenir Book" pitchFamily="124" charset="0"/>
            </a:endParaRPr>
          </a:p>
          <a:p>
            <a:pPr eaLnBrk="1" hangingPunct="1">
              <a:spcBef>
                <a:spcPct val="50000"/>
              </a:spcBef>
              <a:buFontTx/>
              <a:buNone/>
            </a:pPr>
            <a:r>
              <a:rPr lang="en-US" altLang="ja-JP" sz="4800">
                <a:solidFill>
                  <a:schemeClr val="bg1"/>
                </a:solidFill>
                <a:latin typeface="Avenir Book" pitchFamily="124" charset="0"/>
              </a:rPr>
              <a:t>I.e., if you retain a lot of white space you will attract more viewers. Seriously.</a:t>
            </a:r>
          </a:p>
        </p:txBody>
      </p:sp>
      <p:sp>
        <p:nvSpPr>
          <p:cNvPr id="8198" name="Text Box 14"/>
          <p:cNvSpPr txBox="1">
            <a:spLocks noChangeArrowheads="1"/>
          </p:cNvSpPr>
          <p:nvPr/>
        </p:nvSpPr>
        <p:spPr bwMode="auto">
          <a:xfrm>
            <a:off x="11304588" y="3219450"/>
            <a:ext cx="29383037"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74320" tIns="274320" rIns="274320" bIns="274320" anchor="ctr">
            <a:spAutoFit/>
          </a:bodyPr>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en-US" sz="6000" b="1">
                <a:solidFill>
                  <a:srgbClr val="00FF00"/>
                </a:solidFill>
                <a:latin typeface="Avenir Medium" pitchFamily="124" charset="0"/>
                <a:cs typeface="B Yekan" panose="00000400000000000000" pitchFamily="2" charset="-78"/>
              </a:rPr>
              <a:t>Colin B. Purrington</a:t>
            </a:r>
            <a:r>
              <a:rPr lang="en-US" sz="6000" b="1">
                <a:solidFill>
                  <a:srgbClr val="00FF00"/>
                </a:solidFill>
                <a:latin typeface="Avenir Book" pitchFamily="124" charset="0"/>
                <a:cs typeface="B Yekan" panose="00000400000000000000" pitchFamily="2" charset="-78"/>
              </a:rPr>
              <a:t>, Department of Biosystems, </a:t>
            </a:r>
          </a:p>
          <a:p>
            <a:pPr algn="ctr" eaLnBrk="1" hangingPunct="1">
              <a:spcBef>
                <a:spcPct val="0"/>
              </a:spcBef>
              <a:buFontTx/>
              <a:buNone/>
            </a:pPr>
            <a:r>
              <a:rPr lang="en-US" sz="6000">
                <a:solidFill>
                  <a:srgbClr val="00FF00"/>
                </a:solidFill>
                <a:latin typeface="Avenir Book" pitchFamily="124" charset="0"/>
                <a:cs typeface="B Yekan" panose="00000400000000000000" pitchFamily="2" charset="-78"/>
              </a:rPr>
              <a:t>University Mohaghegh Ardabili</a:t>
            </a:r>
          </a:p>
        </p:txBody>
      </p:sp>
      <p:sp>
        <p:nvSpPr>
          <p:cNvPr id="3" name="Rectangle 180"/>
          <p:cNvSpPr>
            <a:spLocks noChangeArrowheads="1"/>
          </p:cNvSpPr>
          <p:nvPr/>
        </p:nvSpPr>
        <p:spPr bwMode="auto">
          <a:xfrm>
            <a:off x="770731" y="145359"/>
            <a:ext cx="49450625" cy="3167534"/>
          </a:xfrm>
          <a:prstGeom prst="rect">
            <a:avLst/>
          </a:prstGeom>
          <a:noFill/>
          <a:ln>
            <a:noFill/>
          </a:ln>
          <a:extLst>
            <a:ext uri="{909E8E84-426E-40dd-AFC4-6F175D3DCCD1}"/>
            <a:ext uri="{91240B29-F687-4f45-9708-019B960494DF}"/>
          </a:extLst>
        </p:spPr>
        <p:txBody>
          <a:bodyPr anchor="ctr">
            <a:spAutoFit/>
          </a:bodyPr>
          <a:lstStyle/>
          <a:p>
            <a:pPr algn="ctr" eaLnBrk="1" hangingPunct="1">
              <a:lnSpc>
                <a:spcPct val="90000"/>
              </a:lnSpc>
              <a:defRPr/>
            </a:pPr>
            <a: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t>Title pitched at general audience that provides conclusion</a:t>
            </a:r>
            <a:b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br>
            <a: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t> or at least hints at something interesting </a:t>
            </a:r>
          </a:p>
        </p:txBody>
      </p:sp>
      <p:sp>
        <p:nvSpPr>
          <p:cNvPr id="8200" name="Text Box 16"/>
          <p:cNvSpPr txBox="1">
            <a:spLocks noChangeArrowheads="1"/>
          </p:cNvSpPr>
          <p:nvPr/>
        </p:nvSpPr>
        <p:spPr bwMode="auto">
          <a:xfrm>
            <a:off x="17487900" y="26668413"/>
            <a:ext cx="15544800" cy="4572000"/>
          </a:xfrm>
          <a:prstGeom prst="rect">
            <a:avLst/>
          </a:prstGeom>
          <a:gradFill>
            <a:gsLst>
              <a:gs pos="0">
                <a:srgbClr val="004379"/>
              </a:gs>
              <a:gs pos="33000">
                <a:srgbClr val="0068A2"/>
              </a:gs>
              <a:gs pos="58000">
                <a:srgbClr val="006B9F"/>
              </a:gs>
              <a:gs pos="100000">
                <a:srgbClr val="004379"/>
              </a:gs>
            </a:gsLst>
            <a:lin ang="5400000" scaled="1"/>
          </a:gradFill>
          <a:ln>
            <a:noFill/>
          </a:ln>
        </p:spPr>
        <p:txBody>
          <a:bodyPr lIns="457200" tIns="457200" rIns="457200" bIns="274320"/>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50000"/>
              </a:spcBef>
              <a:buFontTx/>
              <a:buNone/>
            </a:pPr>
            <a:r>
              <a:rPr lang="en-US" sz="4400" b="1">
                <a:solidFill>
                  <a:srgbClr val="FFFF00"/>
                </a:solidFill>
                <a:latin typeface="Avenir Heavy" pitchFamily="124" charset="0"/>
              </a:rPr>
              <a:t>Acknowledgments</a:t>
            </a:r>
          </a:p>
          <a:p>
            <a:pPr eaLnBrk="1" hangingPunct="1">
              <a:spcBef>
                <a:spcPct val="10000"/>
              </a:spcBef>
              <a:buFontTx/>
              <a:buNone/>
            </a:pPr>
            <a:r>
              <a:rPr lang="en-US" sz="3600">
                <a:solidFill>
                  <a:schemeClr val="bg1"/>
                </a:solidFill>
                <a:latin typeface="Avenir Book" pitchFamily="124" charset="0"/>
              </a:rPr>
              <a:t>Be brief. </a:t>
            </a:r>
          </a:p>
        </p:txBody>
      </p:sp>
      <p:sp>
        <p:nvSpPr>
          <p:cNvPr id="8201" name="Text Box 15"/>
          <p:cNvSpPr txBox="1">
            <a:spLocks noChangeArrowheads="1"/>
          </p:cNvSpPr>
          <p:nvPr/>
        </p:nvSpPr>
        <p:spPr bwMode="auto">
          <a:xfrm>
            <a:off x="488950" y="26668413"/>
            <a:ext cx="15825788" cy="4572000"/>
          </a:xfrm>
          <a:prstGeom prst="rect">
            <a:avLst/>
          </a:prstGeom>
          <a:gradFill>
            <a:gsLst>
              <a:gs pos="0">
                <a:srgbClr val="004379"/>
              </a:gs>
              <a:gs pos="33000">
                <a:srgbClr val="0068A2"/>
              </a:gs>
              <a:gs pos="58000">
                <a:srgbClr val="006B9F"/>
              </a:gs>
              <a:gs pos="100000">
                <a:srgbClr val="004379"/>
              </a:gs>
            </a:gsLst>
            <a:lin ang="5400000" scaled="1"/>
          </a:gradFill>
          <a:ln>
            <a:noFill/>
          </a:ln>
        </p:spPr>
        <p:txBody>
          <a:bodyPr lIns="457200" tIns="457200" rIns="457200" bIns="274320"/>
          <a:lstStyle>
            <a:lvl1pPr marL="500063" indent="-500063">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buFontTx/>
              <a:buNone/>
            </a:pPr>
            <a:r>
              <a:rPr lang="en-US" sz="4400" b="1">
                <a:solidFill>
                  <a:srgbClr val="FFFF00"/>
                </a:solidFill>
                <a:latin typeface="Avenir Heavy" pitchFamily="124" charset="0"/>
              </a:rPr>
              <a:t>Literature cited</a:t>
            </a:r>
          </a:p>
          <a:p>
            <a:pPr eaLnBrk="1" hangingPunct="1">
              <a:spcBef>
                <a:spcPts val="1200"/>
              </a:spcBef>
              <a:buFontTx/>
              <a:buNone/>
            </a:pPr>
            <a:r>
              <a:rPr lang="en-US" sz="3600">
                <a:solidFill>
                  <a:schemeClr val="bg1"/>
                </a:solidFill>
                <a:latin typeface="Avenir Book" pitchFamily="124" charset="0"/>
              </a:rPr>
              <a:t>Author, J. 2012. Article title. </a:t>
            </a:r>
            <a:r>
              <a:rPr lang="en-US" sz="3600" i="1">
                <a:solidFill>
                  <a:schemeClr val="bg1"/>
                </a:solidFill>
                <a:latin typeface="Avenir Book" pitchFamily="124" charset="0"/>
              </a:rPr>
              <a:t>Journal of Something</a:t>
            </a:r>
            <a:r>
              <a:rPr lang="en-US" sz="3600">
                <a:solidFill>
                  <a:schemeClr val="bg1"/>
                </a:solidFill>
                <a:latin typeface="Avenir Book" pitchFamily="124" charset="0"/>
              </a:rPr>
              <a:t> 1:1-2.</a:t>
            </a:r>
          </a:p>
          <a:p>
            <a:pPr eaLnBrk="1" hangingPunct="1">
              <a:spcBef>
                <a:spcPct val="0"/>
              </a:spcBef>
              <a:buFontTx/>
              <a:buNone/>
            </a:pPr>
            <a:br>
              <a:rPr lang="en-US" sz="2800">
                <a:solidFill>
                  <a:schemeClr val="bg1"/>
                </a:solidFill>
                <a:latin typeface="Avenir Book" pitchFamily="124" charset="0"/>
              </a:rPr>
            </a:br>
            <a:endParaRPr lang="en-US" sz="2800">
              <a:solidFill>
                <a:schemeClr val="bg1"/>
              </a:solidFill>
              <a:latin typeface="Avenir Book" pitchFamily="124" charset="0"/>
            </a:endParaRPr>
          </a:p>
          <a:p>
            <a:pPr eaLnBrk="1" hangingPunct="1">
              <a:spcBef>
                <a:spcPct val="10000"/>
              </a:spcBef>
              <a:buFontTx/>
              <a:buNone/>
            </a:pPr>
            <a:endParaRPr lang="en-US" sz="2800">
              <a:solidFill>
                <a:schemeClr val="bg1"/>
              </a:solidFill>
              <a:latin typeface="Avenir Book" pitchFamily="124" charset="0"/>
            </a:endParaRPr>
          </a:p>
        </p:txBody>
      </p:sp>
      <p:sp>
        <p:nvSpPr>
          <p:cNvPr id="8202" name="Text Box 70"/>
          <p:cNvSpPr txBox="1">
            <a:spLocks noChangeArrowheads="1"/>
          </p:cNvSpPr>
          <p:nvPr/>
        </p:nvSpPr>
        <p:spPr bwMode="auto">
          <a:xfrm>
            <a:off x="34205863" y="26668413"/>
            <a:ext cx="16468725" cy="3943350"/>
          </a:xfrm>
          <a:prstGeom prst="rect">
            <a:avLst/>
          </a:prstGeom>
          <a:solidFill>
            <a:srgbClr val="0083B6">
              <a:alpha val="30000"/>
            </a:srgbClr>
          </a:solidFill>
          <a:ln>
            <a:noFill/>
          </a:ln>
        </p:spPr>
        <p:txBody>
          <a:bodyPr lIns="457200" tIns="457200" rIns="457200" bIns="274320"/>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0"/>
              </a:spcBef>
              <a:buFontTx/>
              <a:buNone/>
            </a:pPr>
            <a:r>
              <a:rPr lang="en-US" sz="4400" b="1">
                <a:solidFill>
                  <a:srgbClr val="FFFF00"/>
                </a:solidFill>
                <a:latin typeface="Avenir Heavy" pitchFamily="124" charset="0"/>
              </a:rPr>
              <a:t>Further information</a:t>
            </a:r>
          </a:p>
          <a:p>
            <a:pPr eaLnBrk="1" hangingPunct="1">
              <a:spcBef>
                <a:spcPct val="10000"/>
              </a:spcBef>
              <a:buFontTx/>
              <a:buNone/>
            </a:pPr>
            <a:r>
              <a:rPr lang="en-US" sz="3600">
                <a:solidFill>
                  <a:schemeClr val="bg1"/>
                </a:solidFill>
                <a:latin typeface="Avenir Book" pitchFamily="124" charset="0"/>
              </a:rPr>
              <a:t>Please </a:t>
            </a:r>
            <a:r>
              <a:rPr lang="en-US" sz="3600" b="1">
                <a:solidFill>
                  <a:schemeClr val="bg1"/>
                </a:solidFill>
                <a:latin typeface="Avenir Book" pitchFamily="124" charset="0"/>
              </a:rPr>
              <a:t>see </a:t>
            </a:r>
            <a:r>
              <a:rPr lang="en-US" sz="3600">
                <a:solidFill>
                  <a:schemeClr val="bg1"/>
                </a:solidFill>
                <a:latin typeface="Avenir Book" pitchFamily="124" charset="0"/>
              </a:rPr>
              <a:t>https://colinpurrington.com/tips/poster-design</a:t>
            </a:r>
            <a:r>
              <a:rPr lang="en-US" sz="3600" i="1">
                <a:solidFill>
                  <a:schemeClr val="bg1"/>
                </a:solidFill>
                <a:latin typeface="Avenir Book" pitchFamily="124" charset="0"/>
              </a:rPr>
              <a:t> </a:t>
            </a:r>
            <a:r>
              <a:rPr lang="en-US" sz="3600">
                <a:solidFill>
                  <a:schemeClr val="bg1"/>
                </a:solidFill>
                <a:latin typeface="Avenir Book" pitchFamily="124" charset="0"/>
              </a:rPr>
              <a:t>for more templates and tips. I</a:t>
            </a:r>
            <a:r>
              <a:rPr lang="en-US" altLang="en-US" sz="3600">
                <a:solidFill>
                  <a:schemeClr val="bg1"/>
                </a:solidFill>
                <a:latin typeface="Avenir Book" pitchFamily="124" charset="0"/>
              </a:rPr>
              <a:t>’</a:t>
            </a:r>
            <a:r>
              <a:rPr lang="en-US" sz="3600">
                <a:solidFill>
                  <a:schemeClr val="bg1"/>
                </a:solidFill>
                <a:latin typeface="Avenir Book" pitchFamily="124" charset="0"/>
              </a:rPr>
              <a:t>m at colinpurrington@gmail.com if you have a question or comment.</a:t>
            </a:r>
          </a:p>
          <a:p>
            <a:pPr eaLnBrk="1" hangingPunct="1">
              <a:spcBef>
                <a:spcPct val="10000"/>
              </a:spcBef>
              <a:buFontTx/>
              <a:buNone/>
            </a:pPr>
            <a:endParaRPr lang="en-US" sz="2800">
              <a:solidFill>
                <a:schemeClr val="bg1"/>
              </a:solidFill>
              <a:latin typeface="Avenir Book" pitchFamily="124" charset="0"/>
            </a:endParaRPr>
          </a:p>
        </p:txBody>
      </p:sp>
      <p:sp>
        <p:nvSpPr>
          <p:cNvPr id="8203" name="Text Box 7"/>
          <p:cNvSpPr txBox="1">
            <a:spLocks noChangeArrowheads="1"/>
          </p:cNvSpPr>
          <p:nvPr/>
        </p:nvSpPr>
        <p:spPr bwMode="auto">
          <a:xfrm>
            <a:off x="17270413" y="11579225"/>
            <a:ext cx="15678150" cy="3829050"/>
          </a:xfrm>
          <a:prstGeom prst="rect">
            <a:avLst/>
          </a:prstGeom>
          <a:solidFill>
            <a:srgbClr val="E0EBEC"/>
          </a:solidFill>
          <a:ln w="38100">
            <a:solidFill>
              <a:srgbClr val="000000"/>
            </a:solidFill>
            <a:round/>
            <a:headEnd/>
            <a:tailEnd/>
          </a:ln>
        </p:spPr>
        <p:txBody>
          <a:bodyPr lIns="914400" tIns="457200" rIns="914400" bIns="91440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0"/>
              </a:spcBef>
              <a:buFontTx/>
              <a:buNone/>
            </a:pPr>
            <a:r>
              <a:rPr lang="en-US" altLang="ja-JP" sz="4800">
                <a:solidFill>
                  <a:srgbClr val="FFC000"/>
                </a:solidFill>
                <a:latin typeface="Avenir Medium" pitchFamily="124" charset="0"/>
              </a:rPr>
              <a:t>If you have just one or two simple graphics, viewers will be drawn to explore them. If you have too many or they are too complicated, they will be repelled. </a:t>
            </a:r>
            <a:endParaRPr lang="en-US" sz="2800">
              <a:solidFill>
                <a:srgbClr val="FFC000"/>
              </a:solidFill>
              <a:latin typeface="Avenir Medium" pitchFamily="124" charset="0"/>
            </a:endParaRPr>
          </a:p>
        </p:txBody>
      </p:sp>
      <p:sp>
        <p:nvSpPr>
          <p:cNvPr id="8204" name="Footer Placeholder 1"/>
          <p:cNvSpPr>
            <a:spLocks noGrp="1"/>
          </p:cNvSpPr>
          <p:nvPr>
            <p:ph type="ftr" sz="quarter" idx="11"/>
          </p:nvPr>
        </p:nvSpPr>
        <p:spPr>
          <a:xfrm>
            <a:off x="34602738" y="29611638"/>
            <a:ext cx="14898687" cy="1000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r>
              <a:rPr lang="en-US" sz="5400" dirty="0">
                <a:solidFill>
                  <a:srgbClr val="00FFCC"/>
                </a:solidFill>
                <a:latin typeface="Times New Roman" panose="02020603050405020304" pitchFamily="18" charset="0"/>
              </a:rPr>
              <a:t>https://events.uma.ac.ir/ren  July 27, 2026    </a:t>
            </a:r>
            <a:r>
              <a:rPr lang="en-US" sz="5400" dirty="0" err="1">
                <a:solidFill>
                  <a:srgbClr val="00FFCC"/>
                </a:solidFill>
                <a:latin typeface="Times New Roman" panose="02020603050405020304" pitchFamily="18" charset="0"/>
              </a:rPr>
              <a:t>Univesrsity</a:t>
            </a:r>
            <a:r>
              <a:rPr lang="en-US" sz="5400" dirty="0">
                <a:solidFill>
                  <a:srgbClr val="00FFCC"/>
                </a:solidFill>
                <a:latin typeface="Times New Roman" panose="02020603050405020304" pitchFamily="18" charset="0"/>
              </a:rPr>
              <a:t> of </a:t>
            </a:r>
            <a:r>
              <a:rPr lang="en-US" sz="5400" dirty="0" err="1">
                <a:solidFill>
                  <a:srgbClr val="00FFCC"/>
                </a:solidFill>
                <a:latin typeface="Times New Roman" panose="02020603050405020304" pitchFamily="18" charset="0"/>
              </a:rPr>
              <a:t>Mohaghegh</a:t>
            </a:r>
            <a:r>
              <a:rPr lang="en-US" sz="5400" dirty="0">
                <a:solidFill>
                  <a:srgbClr val="00FFCC"/>
                </a:solidFill>
                <a:latin typeface="Times New Roman" panose="02020603050405020304" pitchFamily="18" charset="0"/>
              </a:rPr>
              <a:t> </a:t>
            </a:r>
            <a:r>
              <a:rPr lang="en-US" sz="5400" dirty="0" err="1">
                <a:solidFill>
                  <a:srgbClr val="00FFCC"/>
                </a:solidFill>
                <a:latin typeface="Times New Roman" panose="02020603050405020304" pitchFamily="18" charset="0"/>
              </a:rPr>
              <a:t>Ardabili</a:t>
            </a:r>
            <a:r>
              <a:rPr lang="en-US" sz="5400" dirty="0">
                <a:solidFill>
                  <a:srgbClr val="00FFCC"/>
                </a:solidFill>
                <a:latin typeface="Times New Roman" panose="02020603050405020304" pitchFamily="18" charset="0"/>
              </a:rPr>
              <a:t>, Ardabil, Iran</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ipe(up)">
                                      <p:cBhvr>
                                        <p:cTn id="7" dur="500"/>
                                        <p:tgtEl>
                                          <p:spTgt spid="8194"/>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195"/>
                                        </p:tgtEl>
                                        <p:attrNameLst>
                                          <p:attrName>style.visibility</p:attrName>
                                        </p:attrNameLst>
                                      </p:cBhvr>
                                      <p:to>
                                        <p:strVal val="visible"/>
                                      </p:to>
                                    </p:set>
                                    <p:animEffect transition="in" filter="wipe(up)">
                                      <p:cBhvr>
                                        <p:cTn id="11" dur="500"/>
                                        <p:tgtEl>
                                          <p:spTgt spid="8195"/>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196"/>
                                        </p:tgtEl>
                                        <p:attrNameLst>
                                          <p:attrName>style.visibility</p:attrName>
                                        </p:attrNameLst>
                                      </p:cBhvr>
                                      <p:to>
                                        <p:strVal val="visible"/>
                                      </p:to>
                                    </p:set>
                                    <p:animEffect transition="in" filter="wipe(left)">
                                      <p:cBhvr>
                                        <p:cTn id="15" dur="500"/>
                                        <p:tgtEl>
                                          <p:spTgt spid="8196"/>
                                        </p:tgtEl>
                                      </p:cBhvr>
                                    </p:animEffect>
                                  </p:childTnLst>
                                </p:cTn>
                              </p:par>
                            </p:childTnLst>
                          </p:cTn>
                        </p:par>
                        <p:par>
                          <p:cTn id="16" fill="hold" nodeType="afterGroup">
                            <p:stCondLst>
                              <p:cond delay="1500"/>
                            </p:stCondLst>
                            <p:childTnLst>
                              <p:par>
                                <p:cTn id="17" presetID="14" presetClass="entr" presetSubtype="5" fill="hold" grpId="0" nodeType="afterEffect">
                                  <p:stCondLst>
                                    <p:cond delay="0"/>
                                  </p:stCondLst>
                                  <p:childTnLst>
                                    <p:set>
                                      <p:cBhvr>
                                        <p:cTn id="18" dur="1" fill="hold">
                                          <p:stCondLst>
                                            <p:cond delay="0"/>
                                          </p:stCondLst>
                                        </p:cTn>
                                        <p:tgtEl>
                                          <p:spTgt spid="8197"/>
                                        </p:tgtEl>
                                        <p:attrNameLst>
                                          <p:attrName>style.visibility</p:attrName>
                                        </p:attrNameLst>
                                      </p:cBhvr>
                                      <p:to>
                                        <p:strVal val="visible"/>
                                      </p:to>
                                    </p:set>
                                    <p:animEffect transition="in" filter="randombar(vertical)">
                                      <p:cBhvr>
                                        <p:cTn id="19" dur="500"/>
                                        <p:tgtEl>
                                          <p:spTgt spid="8197"/>
                                        </p:tgtEl>
                                      </p:cBhvr>
                                    </p:animEffect>
                                  </p:childTnLst>
                                </p:cTn>
                              </p:par>
                            </p:childTnLst>
                          </p:cTn>
                        </p:par>
                        <p:par>
                          <p:cTn id="20" fill="hold" nodeType="afterGroup">
                            <p:stCondLst>
                              <p:cond delay="2000"/>
                            </p:stCondLst>
                            <p:childTnLst>
                              <p:par>
                                <p:cTn id="21" presetID="47" presetClass="entr" presetSubtype="0" fill="hold" grpId="0" nodeType="afterEffect">
                                  <p:stCondLst>
                                    <p:cond delay="0"/>
                                  </p:stCondLst>
                                  <p:childTnLst>
                                    <p:set>
                                      <p:cBhvr>
                                        <p:cTn id="22" dur="1" fill="hold">
                                          <p:stCondLst>
                                            <p:cond delay="0"/>
                                          </p:stCondLst>
                                        </p:cTn>
                                        <p:tgtEl>
                                          <p:spTgt spid="8200"/>
                                        </p:tgtEl>
                                        <p:attrNameLst>
                                          <p:attrName>style.visibility</p:attrName>
                                        </p:attrNameLst>
                                      </p:cBhvr>
                                      <p:to>
                                        <p:strVal val="visible"/>
                                      </p:to>
                                    </p:set>
                                    <p:animEffect transition="in" filter="fade">
                                      <p:cBhvr>
                                        <p:cTn id="23" dur="1000"/>
                                        <p:tgtEl>
                                          <p:spTgt spid="8200"/>
                                        </p:tgtEl>
                                      </p:cBhvr>
                                    </p:animEffect>
                                    <p:anim calcmode="lin" valueType="num">
                                      <p:cBhvr>
                                        <p:cTn id="24" dur="1000" fill="hold"/>
                                        <p:tgtEl>
                                          <p:spTgt spid="8200"/>
                                        </p:tgtEl>
                                        <p:attrNameLst>
                                          <p:attrName>ppt_x</p:attrName>
                                        </p:attrNameLst>
                                      </p:cBhvr>
                                      <p:tavLst>
                                        <p:tav tm="0">
                                          <p:val>
                                            <p:strVal val="#ppt_x"/>
                                          </p:val>
                                        </p:tav>
                                        <p:tav tm="100000">
                                          <p:val>
                                            <p:strVal val="#ppt_x"/>
                                          </p:val>
                                        </p:tav>
                                      </p:tavLst>
                                    </p:anim>
                                    <p:anim calcmode="lin" valueType="num">
                                      <p:cBhvr>
                                        <p:cTn id="25" dur="1000" fill="hold"/>
                                        <p:tgtEl>
                                          <p:spTgt spid="8200"/>
                                        </p:tgtEl>
                                        <p:attrNameLst>
                                          <p:attrName>ppt_y</p:attrName>
                                        </p:attrNameLst>
                                      </p:cBhvr>
                                      <p:tavLst>
                                        <p:tav tm="0">
                                          <p:val>
                                            <p:strVal val="#ppt_y-.1"/>
                                          </p:val>
                                        </p:tav>
                                        <p:tav tm="100000">
                                          <p:val>
                                            <p:strVal val="#ppt_y"/>
                                          </p:val>
                                        </p:tav>
                                      </p:tavLst>
                                    </p:anim>
                                  </p:childTnLst>
                                </p:cTn>
                              </p:par>
                            </p:childTnLst>
                          </p:cTn>
                        </p:par>
                        <p:par>
                          <p:cTn id="26" fill="hold" nodeType="afterGroup">
                            <p:stCondLst>
                              <p:cond delay="3000"/>
                            </p:stCondLst>
                            <p:childTnLst>
                              <p:par>
                                <p:cTn id="27" presetID="2" presetClass="entr" presetSubtype="2" fill="hold" grpId="0" nodeType="afterEffect">
                                  <p:stCondLst>
                                    <p:cond delay="0"/>
                                  </p:stCondLst>
                                  <p:childTnLst>
                                    <p:set>
                                      <p:cBhvr>
                                        <p:cTn id="28" dur="1" fill="hold">
                                          <p:stCondLst>
                                            <p:cond delay="0"/>
                                          </p:stCondLst>
                                        </p:cTn>
                                        <p:tgtEl>
                                          <p:spTgt spid="8201"/>
                                        </p:tgtEl>
                                        <p:attrNameLst>
                                          <p:attrName>style.visibility</p:attrName>
                                        </p:attrNameLst>
                                      </p:cBhvr>
                                      <p:to>
                                        <p:strVal val="visible"/>
                                      </p:to>
                                    </p:set>
                                    <p:anim calcmode="lin" valueType="num">
                                      <p:cBhvr additive="base">
                                        <p:cTn id="29" dur="500" fill="hold"/>
                                        <p:tgtEl>
                                          <p:spTgt spid="8201"/>
                                        </p:tgtEl>
                                        <p:attrNameLst>
                                          <p:attrName>ppt_x</p:attrName>
                                        </p:attrNameLst>
                                      </p:cBhvr>
                                      <p:tavLst>
                                        <p:tav tm="0">
                                          <p:val>
                                            <p:strVal val="1+#ppt_w/2"/>
                                          </p:val>
                                        </p:tav>
                                        <p:tav tm="100000">
                                          <p:val>
                                            <p:strVal val="#ppt_x"/>
                                          </p:val>
                                        </p:tav>
                                      </p:tavLst>
                                    </p:anim>
                                    <p:anim calcmode="lin" valueType="num">
                                      <p:cBhvr additive="base">
                                        <p:cTn id="30" dur="500" fill="hold"/>
                                        <p:tgtEl>
                                          <p:spTgt spid="8201"/>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8202"/>
                                        </p:tgtEl>
                                        <p:attrNameLst>
                                          <p:attrName>style.visibility</p:attrName>
                                        </p:attrNameLst>
                                      </p:cBhvr>
                                      <p:to>
                                        <p:strVal val="visible"/>
                                      </p:to>
                                    </p:set>
                                    <p:anim calcmode="lin" valueType="num">
                                      <p:cBhvr additive="base">
                                        <p:cTn id="33" dur="500" fill="hold"/>
                                        <p:tgtEl>
                                          <p:spTgt spid="8202"/>
                                        </p:tgtEl>
                                        <p:attrNameLst>
                                          <p:attrName>ppt_x</p:attrName>
                                        </p:attrNameLst>
                                      </p:cBhvr>
                                      <p:tavLst>
                                        <p:tav tm="0">
                                          <p:val>
                                            <p:strVal val="0-#ppt_w/2"/>
                                          </p:val>
                                        </p:tav>
                                        <p:tav tm="100000">
                                          <p:val>
                                            <p:strVal val="#ppt_x"/>
                                          </p:val>
                                        </p:tav>
                                      </p:tavLst>
                                    </p:anim>
                                    <p:anim calcmode="lin" valueType="num">
                                      <p:cBhvr additive="base">
                                        <p:cTn id="34" dur="500" fill="hold"/>
                                        <p:tgtEl>
                                          <p:spTgt spid="8202"/>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3500"/>
                            </p:stCondLst>
                            <p:childTnLst>
                              <p:par>
                                <p:cTn id="36" presetID="15" presetClass="emph" presetSubtype="0" grpId="0" nodeType="afterEffect">
                                  <p:stCondLst>
                                    <p:cond delay="0"/>
                                  </p:stCondLst>
                                  <p:iterate type="lt">
                                    <p:tmAbs val="25"/>
                                  </p:iterate>
                                  <p:childTnLst>
                                    <p:set>
                                      <p:cBhvr override="childStyle">
                                        <p:cTn id="37" dur="4500"/>
                                        <p:tgtEl>
                                          <p:spTgt spid="8204"/>
                                        </p:tgtEl>
                                        <p:attrNameLst>
                                          <p:attrName>style.fontWeight</p:attrName>
                                        </p:attrNameLst>
                                      </p:cBhvr>
                                      <p:to>
                                        <p:strVal val="bold"/>
                                      </p:to>
                                    </p:set>
                                  </p:childTnLst>
                                </p:cTn>
                              </p:par>
                            </p:childTnLst>
                          </p:cTn>
                        </p:par>
                        <p:par>
                          <p:cTn id="38" fill="hold" nodeType="afterGroup">
                            <p:stCondLst>
                              <p:cond delay="10025"/>
                            </p:stCondLst>
                            <p:childTnLst>
                              <p:par>
                                <p:cTn id="39" presetID="10" presetClass="entr" presetSubtype="0" fill="hold" grpId="0" nodeType="afterEffect">
                                  <p:stCondLst>
                                    <p:cond delay="0"/>
                                  </p:stCondLst>
                                  <p:childTnLst>
                                    <p:set>
                                      <p:cBhvr>
                                        <p:cTn id="40" dur="1" fill="hold">
                                          <p:stCondLst>
                                            <p:cond delay="0"/>
                                          </p:stCondLst>
                                        </p:cTn>
                                        <p:tgtEl>
                                          <p:spTgt spid="8203"/>
                                        </p:tgtEl>
                                        <p:attrNameLst>
                                          <p:attrName>style.visibility</p:attrName>
                                        </p:attrNameLst>
                                      </p:cBhvr>
                                      <p:to>
                                        <p:strVal val="visible"/>
                                      </p:to>
                                    </p:set>
                                    <p:animEffect transition="in" filter="fade">
                                      <p:cBhvr>
                                        <p:cTn id="41" dur="500"/>
                                        <p:tgtEl>
                                          <p:spTgt spid="8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p:bldP spid="8195" grpId="0" animBg="1"/>
      <p:bldP spid="8196" grpId="0" animBg="1"/>
      <p:bldP spid="8197" grpId="0" animBg="1"/>
      <p:bldP spid="8200" grpId="0" animBg="1"/>
      <p:bldP spid="8201" grpId="0" animBg="1"/>
      <p:bldP spid="8202" grpId="0" animBg="1"/>
      <p:bldP spid="8203" grpId="0" animBg="1"/>
      <p:bldP spid="8204" grpId="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themeOverride>
</file>

<file path=ppt/theme/themeOverride2.xml><?xml version="1.0" encoding="utf-8"?>
<a:themeOverride xmlns:a="http://schemas.openxmlformats.org/drawingml/2006/main">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themeOverride>
</file>

<file path=docProps/app.xml><?xml version="1.0" encoding="utf-8"?>
<Properties xmlns="http://schemas.openxmlformats.org/officeDocument/2006/extended-properties" xmlns:vt="http://schemas.openxmlformats.org/officeDocument/2006/docPropsVTypes">
  <TotalTime>6150</TotalTime>
  <Words>662</Words>
  <Application>Microsoft Office PowerPoint</Application>
  <PresentationFormat>Custom</PresentationFormat>
  <Paragraphs>82</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 EntezareZohoor B4</vt:lpstr>
      <vt:lpstr>Avenir Book</vt:lpstr>
      <vt:lpstr>Avenir Heavy</vt:lpstr>
      <vt:lpstr>Avenir Medium</vt:lpstr>
      <vt:lpstr>Calibri</vt:lpstr>
      <vt:lpstr>Cambria</vt:lpstr>
      <vt:lpstr>Helvetica</vt:lpstr>
      <vt:lpstr>Times New Roman</vt:lpstr>
      <vt:lpstr>Default Design</vt:lpstr>
      <vt:lpstr>PowerPoint Presentation</vt:lpstr>
      <vt:lpstr>PowerPoint Presentation</vt:lpstr>
    </vt:vector>
  </TitlesOfParts>
  <Manager/>
  <Company/>
  <LinksUpToDate>false</LinksUpToDate>
  <SharedDoc>false</SharedDoc>
  <HyperlinkBase>https://colinpurrington.com/tips/poster-design</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Horizontal conference poster template</dc:title>
  <dc:subject>conference poster</dc:subject>
  <dc:creator>T. Mesri Gundoshmian</dc:creator>
  <cp:keywords>GTM</cp:keywords>
  <dc:description>Copyright Colin Purrington 2019</dc:description>
  <cp:lastModifiedBy>Agri</cp:lastModifiedBy>
  <cp:revision>588</cp:revision>
  <cp:lastPrinted>2011-10-30T12:54:45Z</cp:lastPrinted>
  <dcterms:created xsi:type="dcterms:W3CDTF">2012-06-12T14:08:55Z</dcterms:created>
  <dcterms:modified xsi:type="dcterms:W3CDTF">2026-07-22T08:48:28Z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Colin Purrington</vt:lpwstr>
  </property>
</Properties>
</file>